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2" r:id="rId4"/>
    <p:sldMasterId id="2147483892" r:id="rId5"/>
    <p:sldMasterId id="2147483935" r:id="rId6"/>
    <p:sldMasterId id="2147483960" r:id="rId7"/>
    <p:sldMasterId id="2147484333" r:id="rId8"/>
    <p:sldMasterId id="2147483648" r:id="rId9"/>
    <p:sldMasterId id="2147483660" r:id="rId10"/>
    <p:sldMasterId id="2147484269" r:id="rId11"/>
  </p:sldMasterIdLst>
  <p:notesMasterIdLst>
    <p:notesMasterId r:id="rId66"/>
  </p:notesMasterIdLst>
  <p:handoutMasterIdLst>
    <p:handoutMasterId r:id="rId67"/>
  </p:handoutMasterIdLst>
  <p:sldIdLst>
    <p:sldId id="558" r:id="rId12"/>
    <p:sldId id="2147472524" r:id="rId13"/>
    <p:sldId id="549" r:id="rId14"/>
    <p:sldId id="550" r:id="rId15"/>
    <p:sldId id="551" r:id="rId16"/>
    <p:sldId id="304" r:id="rId17"/>
    <p:sldId id="2147472582" r:id="rId18"/>
    <p:sldId id="563" r:id="rId19"/>
    <p:sldId id="514" r:id="rId20"/>
    <p:sldId id="469" r:id="rId21"/>
    <p:sldId id="570" r:id="rId22"/>
    <p:sldId id="573" r:id="rId23"/>
    <p:sldId id="572" r:id="rId24"/>
    <p:sldId id="564" r:id="rId25"/>
    <p:sldId id="600" r:id="rId26"/>
    <p:sldId id="601" r:id="rId27"/>
    <p:sldId id="580" r:id="rId28"/>
    <p:sldId id="576" r:id="rId29"/>
    <p:sldId id="577" r:id="rId30"/>
    <p:sldId id="2147472575" r:id="rId31"/>
    <p:sldId id="2147472580" r:id="rId32"/>
    <p:sldId id="2147472579" r:id="rId33"/>
    <p:sldId id="2147472570" r:id="rId34"/>
    <p:sldId id="420" r:id="rId35"/>
    <p:sldId id="602" r:id="rId36"/>
    <p:sldId id="578" r:id="rId37"/>
    <p:sldId id="585" r:id="rId38"/>
    <p:sldId id="579" r:id="rId39"/>
    <p:sldId id="604" r:id="rId40"/>
    <p:sldId id="606" r:id="rId41"/>
    <p:sldId id="607" r:id="rId42"/>
    <p:sldId id="608" r:id="rId43"/>
    <p:sldId id="583" r:id="rId44"/>
    <p:sldId id="584" r:id="rId45"/>
    <p:sldId id="530" r:id="rId46"/>
    <p:sldId id="2147472567" r:id="rId47"/>
    <p:sldId id="2147472366" r:id="rId48"/>
    <p:sldId id="2147472338" r:id="rId49"/>
    <p:sldId id="2147472324" r:id="rId50"/>
    <p:sldId id="2147472327" r:id="rId51"/>
    <p:sldId id="2147472347" r:id="rId52"/>
    <p:sldId id="2147472322" r:id="rId53"/>
    <p:sldId id="2147472348" r:id="rId54"/>
    <p:sldId id="2147472571" r:id="rId55"/>
    <p:sldId id="288" r:id="rId56"/>
    <p:sldId id="2147472372" r:id="rId57"/>
    <p:sldId id="2147472568" r:id="rId58"/>
    <p:sldId id="309" r:id="rId59"/>
    <p:sldId id="2147472569" r:id="rId60"/>
    <p:sldId id="2147472543" r:id="rId61"/>
    <p:sldId id="2147472572" r:id="rId62"/>
    <p:sldId id="542" r:id="rId63"/>
    <p:sldId id="446" r:id="rId64"/>
    <p:sldId id="2147472573"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065FEC1B-068D-F742-9739-C03D01A1DBE9}">
          <p14:sldIdLst>
            <p14:sldId id="558"/>
            <p14:sldId id="2147472524"/>
          </p14:sldIdLst>
        </p14:section>
        <p14:section name="Examples" id="{181B238E-343F-5043-824B-8D3DFAA30018}">
          <p14:sldIdLst>
            <p14:sldId id="549"/>
            <p14:sldId id="550"/>
            <p14:sldId id="551"/>
            <p14:sldId id="304"/>
            <p14:sldId id="2147472582"/>
            <p14:sldId id="563"/>
            <p14:sldId id="514"/>
            <p14:sldId id="469"/>
            <p14:sldId id="570"/>
            <p14:sldId id="573"/>
            <p14:sldId id="572"/>
            <p14:sldId id="564"/>
            <p14:sldId id="600"/>
            <p14:sldId id="601"/>
            <p14:sldId id="580"/>
            <p14:sldId id="576"/>
            <p14:sldId id="577"/>
            <p14:sldId id="2147472575"/>
            <p14:sldId id="2147472580"/>
            <p14:sldId id="2147472579"/>
            <p14:sldId id="2147472570"/>
            <p14:sldId id="420"/>
            <p14:sldId id="602"/>
            <p14:sldId id="578"/>
            <p14:sldId id="585"/>
            <p14:sldId id="579"/>
            <p14:sldId id="604"/>
            <p14:sldId id="606"/>
            <p14:sldId id="607"/>
            <p14:sldId id="608"/>
            <p14:sldId id="583"/>
            <p14:sldId id="584"/>
            <p14:sldId id="530"/>
            <p14:sldId id="2147472567"/>
            <p14:sldId id="2147472366"/>
            <p14:sldId id="2147472338"/>
            <p14:sldId id="2147472324"/>
            <p14:sldId id="2147472327"/>
            <p14:sldId id="2147472347"/>
            <p14:sldId id="2147472322"/>
            <p14:sldId id="2147472348"/>
            <p14:sldId id="2147472571"/>
            <p14:sldId id="288"/>
            <p14:sldId id="2147472372"/>
            <p14:sldId id="2147472568"/>
            <p14:sldId id="309"/>
            <p14:sldId id="2147472569"/>
            <p14:sldId id="2147472543"/>
            <p14:sldId id="2147472572"/>
            <p14:sldId id="542"/>
            <p14:sldId id="446"/>
            <p14:sldId id="21474725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han Colleen Halley" initials="MCH" lastIdx="1" clrIdx="0">
    <p:extLst>
      <p:ext uri="{19B8F6BF-5375-455C-9EA6-DF929625EA0E}">
        <p15:presenceInfo xmlns:p15="http://schemas.microsoft.com/office/powerpoint/2012/main" userId="S-1-5-21-2000478354-1844237615-1801674531-414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1C32"/>
    <a:srgbClr val="8C1515"/>
    <a:srgbClr val="B83A4B"/>
    <a:srgbClr val="E04F39"/>
    <a:srgbClr val="E98300"/>
    <a:srgbClr val="B26F16"/>
    <a:srgbClr val="928B8B"/>
    <a:srgbClr val="5F574F"/>
    <a:srgbClr val="5C0B8A"/>
    <a:srgbClr val="0082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FD4E44-400E-0EF0-DA11-2ACC63FE6F28}" v="641" dt="2025-03-13T13:44:04.664"/>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053"/>
  </p:normalViewPr>
  <p:slideViewPr>
    <p:cSldViewPr snapToGrid="0">
      <p:cViewPr varScale="1">
        <p:scale>
          <a:sx n="71" d="100"/>
          <a:sy n="71" d="100"/>
        </p:scale>
        <p:origin x="656"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4.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ES/GS Coverage by Insurance Type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 Insurance Types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US Population with Coverage of ES and/or GS</c:v>
                </c:pt>
              </c:strCache>
            </c:strRef>
          </c:cat>
          <c:val>
            <c:numRef>
              <c:f>Sheet1!$B$2</c:f>
              <c:numCache>
                <c:formatCode>0%</c:formatCode>
                <c:ptCount val="1"/>
                <c:pt idx="0">
                  <c:v>0.63</c:v>
                </c:pt>
              </c:numCache>
            </c:numRef>
          </c:val>
          <c:extLst>
            <c:ext xmlns:c16="http://schemas.microsoft.com/office/drawing/2014/chart" uri="{C3380CC4-5D6E-409C-BE32-E72D297353CC}">
              <c16:uniqueId val="{00000000-652B-402E-BE79-0634D94B8F87}"/>
            </c:ext>
          </c:extLst>
        </c:ser>
        <c:ser>
          <c:idx val="1"/>
          <c:order val="1"/>
          <c:tx>
            <c:strRef>
              <c:f>Sheet1!$C$1</c:f>
              <c:strCache>
                <c:ptCount val="1"/>
                <c:pt idx="0">
                  <c:v>Private Insurance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US Population with Coverage of ES and/or GS</c:v>
                </c:pt>
              </c:strCache>
            </c:strRef>
          </c:cat>
          <c:val>
            <c:numRef>
              <c:f>Sheet1!$C$2</c:f>
              <c:numCache>
                <c:formatCode>0%</c:formatCode>
                <c:ptCount val="1"/>
                <c:pt idx="0">
                  <c:v>0.71</c:v>
                </c:pt>
              </c:numCache>
            </c:numRef>
          </c:val>
          <c:extLst>
            <c:ext xmlns:c16="http://schemas.microsoft.com/office/drawing/2014/chart" uri="{C3380CC4-5D6E-409C-BE32-E72D297353CC}">
              <c16:uniqueId val="{00000001-652B-402E-BE79-0634D94B8F87}"/>
            </c:ext>
          </c:extLst>
        </c:ser>
        <c:ser>
          <c:idx val="2"/>
          <c:order val="2"/>
          <c:tx>
            <c:strRef>
              <c:f>Sheet1!$D$1</c:f>
              <c:strCache>
                <c:ptCount val="1"/>
                <c:pt idx="0">
                  <c:v>Medicaid Insurance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US Population with Coverage of ES and/or GS</c:v>
                </c:pt>
              </c:strCache>
            </c:strRef>
          </c:cat>
          <c:val>
            <c:numRef>
              <c:f>Sheet1!$D$2</c:f>
              <c:numCache>
                <c:formatCode>0%</c:formatCode>
                <c:ptCount val="1"/>
                <c:pt idx="0">
                  <c:v>0.39</c:v>
                </c:pt>
              </c:numCache>
            </c:numRef>
          </c:val>
          <c:extLst>
            <c:ext xmlns:c16="http://schemas.microsoft.com/office/drawing/2014/chart" uri="{C3380CC4-5D6E-409C-BE32-E72D297353CC}">
              <c16:uniqueId val="{00000002-652B-402E-BE79-0634D94B8F87}"/>
            </c:ext>
          </c:extLst>
        </c:ser>
        <c:dLbls>
          <c:dLblPos val="outEnd"/>
          <c:showLegendKey val="0"/>
          <c:showVal val="1"/>
          <c:showCatName val="0"/>
          <c:showSerName val="0"/>
          <c:showPercent val="0"/>
          <c:showBubbleSize val="0"/>
        </c:dLbls>
        <c:gapWidth val="219"/>
        <c:overlap val="-27"/>
        <c:axId val="667756096"/>
        <c:axId val="918823936"/>
      </c:barChart>
      <c:catAx>
        <c:axId val="66775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8823936"/>
        <c:crosses val="autoZero"/>
        <c:auto val="1"/>
        <c:lblAlgn val="ctr"/>
        <c:lblOffset val="100"/>
        <c:noMultiLvlLbl val="0"/>
      </c:catAx>
      <c:valAx>
        <c:axId val="918823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7756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E8-40B8-A880-62C7BDFEFC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E8-40B8-A880-62C7BDFEFC5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E8-40B8-A880-62C7BDFEFC5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9E8-40B8-A880-62C7BDFEFC5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9E8-40B8-A880-62C7BDFEFC5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9E8-40B8-A880-62C7BDFEFC5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9E8-40B8-A880-62C7BDFEFC59}"/>
              </c:ext>
            </c:extLst>
          </c:dPt>
          <c:dLbls>
            <c:dLbl>
              <c:idx val="0"/>
              <c:tx>
                <c:rich>
                  <a:bodyPr/>
                  <a:lstStyle/>
                  <a:p>
                    <a:fld id="{5097DF76-4F2E-4581-8A6A-468422B25F5F}" type="CATEGORYNAME">
                      <a:rPr lang="en-US" smtClean="0"/>
                      <a:pPr/>
                      <a:t>[CATEGORY NAME]</a:t>
                    </a:fld>
                    <a:r>
                      <a:rPr lang="en-US" baseline="0"/>
                      <a:t> </a:t>
                    </a:r>
                    <a:fld id="{5676BA11-F79D-4E71-9196-5992E253737F}" type="PERCENTAGE">
                      <a:rPr lang="en-US" baseline="0" smtClean="0"/>
                      <a:pPr/>
                      <a:t>[PERCENTAGE]</a:t>
                    </a:fld>
                    <a:r>
                      <a:rPr lang="en-US" baseline="0"/>
                      <a:t> (4)</a:t>
                    </a:r>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9E8-40B8-A880-62C7BDFEFC59}"/>
                </c:ext>
              </c:extLst>
            </c:dLbl>
            <c:dLbl>
              <c:idx val="1"/>
              <c:tx>
                <c:rich>
                  <a:bodyPr/>
                  <a:lstStyle/>
                  <a:p>
                    <a:fld id="{1DDD32D5-D68B-40A0-8E0B-2EA8A966B2EC}" type="CATEGORYNAME">
                      <a:rPr lang="en-US" smtClean="0"/>
                      <a:pPr/>
                      <a:t>[CATEGORY NAME]</a:t>
                    </a:fld>
                    <a:endParaRPr lang="en-US" baseline="0"/>
                  </a:p>
                  <a:p>
                    <a:fld id="{35E75A96-03B8-4F03-9283-C3AFB0660695}" type="PERCENTAGE">
                      <a:rPr lang="en-US" baseline="0" smtClean="0"/>
                      <a:pPr/>
                      <a:t>[PERCENTAGE]</a:t>
                    </a:fld>
                    <a:r>
                      <a:rPr lang="en-US" baseline="0"/>
                      <a:t> (7)</a:t>
                    </a:r>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9E8-40B8-A880-62C7BDFEFC59}"/>
                </c:ext>
              </c:extLst>
            </c:dLbl>
            <c:dLbl>
              <c:idx val="2"/>
              <c:tx>
                <c:rich>
                  <a:bodyPr/>
                  <a:lstStyle/>
                  <a:p>
                    <a:fld id="{A27535FD-2FD0-4E1E-B797-DEA88345CBC2}" type="CATEGORYNAME">
                      <a:rPr lang="en-US" smtClean="0"/>
                      <a:pPr/>
                      <a:t>[CATEGORY NAME]</a:t>
                    </a:fld>
                    <a:endParaRPr lang="en-US" dirty="0"/>
                  </a:p>
                  <a:p>
                    <a:fld id="{790D02C9-9E01-46E4-9F0E-9F52A34B5914}" type="PERCENTAGE">
                      <a:rPr lang="en-US" baseline="0" smtClean="0"/>
                      <a:pPr/>
                      <a:t>[PERCENTAGE]</a:t>
                    </a:fld>
                    <a:r>
                      <a:rPr lang="en-US" baseline="0" dirty="0"/>
                      <a:t> (5)</a:t>
                    </a:r>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9E8-40B8-A880-62C7BDFEFC59}"/>
                </c:ext>
              </c:extLst>
            </c:dLbl>
            <c:dLbl>
              <c:idx val="3"/>
              <c:tx>
                <c:rich>
                  <a:bodyPr/>
                  <a:lstStyle/>
                  <a:p>
                    <a:fld id="{C42D9446-D2F2-4265-AB86-02436D2011BE}" type="CATEGORYNAME">
                      <a:rPr lang="en-US" smtClean="0"/>
                      <a:pPr/>
                      <a:t>[CATEGORY NAME]</a:t>
                    </a:fld>
                    <a:r>
                      <a:rPr lang="en-US" baseline="0" dirty="0"/>
                      <a:t> Org </a:t>
                    </a:r>
                  </a:p>
                  <a:p>
                    <a:fld id="{5BD7A4A9-5E86-4C75-9E6C-A271639335E9}" type="PERCENTAGE">
                      <a:rPr lang="en-US" baseline="0" smtClean="0"/>
                      <a:pPr/>
                      <a:t>[PERCENTAGE]</a:t>
                    </a:fld>
                    <a:r>
                      <a:rPr lang="en-US" baseline="0" dirty="0"/>
                      <a:t> (6)</a:t>
                    </a:r>
                  </a:p>
                </c:rich>
              </c:tx>
              <c:dLblPos val="outEnd"/>
              <c:showLegendKey val="0"/>
              <c:showVal val="1"/>
              <c:showCatName val="1"/>
              <c:showSerName val="0"/>
              <c:showPercent val="1"/>
              <c:showBubbleSize val="0"/>
              <c:extLst>
                <c:ext xmlns:c15="http://schemas.microsoft.com/office/drawing/2012/chart" uri="{CE6537A1-D6FC-4f65-9D91-7224C49458BB}">
                  <c15:layout>
                    <c:manualLayout>
                      <c:w val="0.18049849255821032"/>
                      <c:h val="0.20904893995899743"/>
                    </c:manualLayout>
                  </c15:layout>
                  <c15:dlblFieldTable/>
                  <c15:showDataLabelsRange val="0"/>
                </c:ext>
                <c:ext xmlns:c16="http://schemas.microsoft.com/office/drawing/2014/chart" uri="{C3380CC4-5D6E-409C-BE32-E72D297353CC}">
                  <c16:uniqueId val="{00000007-89E8-40B8-A880-62C7BDFEFC59}"/>
                </c:ext>
              </c:extLst>
            </c:dLbl>
            <c:dLbl>
              <c:idx val="4"/>
              <c:tx>
                <c:rich>
                  <a:bodyPr/>
                  <a:lstStyle/>
                  <a:p>
                    <a:fld id="{8C58A291-DC64-4D58-92B1-41C864A4BFFF}" type="CATEGORYNAME">
                      <a:rPr lang="en-US" smtClean="0"/>
                      <a:pPr/>
                      <a:t>[CATEGORY NAME]</a:t>
                    </a:fld>
                    <a:r>
                      <a:rPr lang="en-US" baseline="0"/>
                      <a:t> </a:t>
                    </a:r>
                    <a:fld id="{EC4B246F-C928-4374-8AC4-FEF6677997B8}" type="PERCENTAGE">
                      <a:rPr lang="en-US" baseline="0" smtClean="0"/>
                      <a:pPr/>
                      <a:t>[PERCENTAGE]</a:t>
                    </a:fld>
                    <a:r>
                      <a:rPr lang="en-US" baseline="0"/>
                      <a:t> (4)</a:t>
                    </a:r>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9E8-40B8-A880-62C7BDFEFC59}"/>
                </c:ext>
              </c:extLst>
            </c:dLbl>
            <c:dLbl>
              <c:idx val="5"/>
              <c:tx>
                <c:rich>
                  <a:bodyPr/>
                  <a:lstStyle/>
                  <a:p>
                    <a:r>
                      <a:rPr lang="en-US" baseline="0" dirty="0"/>
                      <a:t>Healthcare</a:t>
                    </a:r>
                  </a:p>
                  <a:p>
                    <a:fld id="{4097CE97-3AC8-438C-ACE0-DD3C0B48013A}" type="PERCENTAGE">
                      <a:rPr lang="en-US" baseline="0" smtClean="0"/>
                      <a:pPr/>
                      <a:t>[PERCENTAGE]</a:t>
                    </a:fld>
                    <a:r>
                      <a:rPr lang="en-US" baseline="0" dirty="0"/>
                      <a:t> (4)</a:t>
                    </a:r>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9E8-40B8-A880-62C7BDFEFC59}"/>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2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Academic</c:v>
                </c:pt>
                <c:pt idx="1">
                  <c:v>Biotech</c:v>
                </c:pt>
                <c:pt idx="2">
                  <c:v>Government</c:v>
                </c:pt>
                <c:pt idx="3">
                  <c:v>Patient</c:v>
                </c:pt>
                <c:pt idx="4">
                  <c:v>Payer</c:v>
                </c:pt>
                <c:pt idx="5">
                  <c:v>Policy</c:v>
                </c:pt>
              </c:strCache>
            </c:strRef>
          </c:cat>
          <c:val>
            <c:numRef>
              <c:f>Sheet1!$B$2:$B$7</c:f>
              <c:numCache>
                <c:formatCode>General</c:formatCode>
                <c:ptCount val="6"/>
                <c:pt idx="0">
                  <c:v>4</c:v>
                </c:pt>
                <c:pt idx="1">
                  <c:v>7</c:v>
                </c:pt>
                <c:pt idx="2">
                  <c:v>5</c:v>
                </c:pt>
                <c:pt idx="3">
                  <c:v>6</c:v>
                </c:pt>
                <c:pt idx="4">
                  <c:v>4</c:v>
                </c:pt>
                <c:pt idx="5">
                  <c:v>4</c:v>
                </c:pt>
              </c:numCache>
            </c:numRef>
          </c:val>
          <c:extLst>
            <c:ext xmlns:c16="http://schemas.microsoft.com/office/drawing/2014/chart" uri="{C3380CC4-5D6E-409C-BE32-E72D297353CC}">
              <c16:uniqueId val="{0000000E-89E8-40B8-A880-62C7BDFEFC59}"/>
            </c:ext>
          </c:extLst>
        </c:ser>
        <c:ser>
          <c:idx val="1"/>
          <c:order val="1"/>
          <c:tx>
            <c:strRef>
              <c:f>Sheet1!$C$1</c:f>
              <c:strCache>
                <c:ptCount val="1"/>
                <c:pt idx="0">
                  <c:v>Percent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0-89E8-40B8-A880-62C7BDFEFC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89E8-40B8-A880-62C7BDFEFC5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4-89E8-40B8-A880-62C7BDFEFC5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6-89E8-40B8-A880-62C7BDFEFC5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8-89E8-40B8-A880-62C7BDFEFC5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A-89E8-40B8-A880-62C7BDFEFC59}"/>
              </c:ext>
            </c:extLst>
          </c:dPt>
          <c:dLbls>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2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Academic</c:v>
                </c:pt>
                <c:pt idx="1">
                  <c:v>Biotech</c:v>
                </c:pt>
                <c:pt idx="2">
                  <c:v>Government</c:v>
                </c:pt>
                <c:pt idx="3">
                  <c:v>Patient</c:v>
                </c:pt>
                <c:pt idx="4">
                  <c:v>Payer</c:v>
                </c:pt>
                <c:pt idx="5">
                  <c:v>Policy</c:v>
                </c:pt>
              </c:strCache>
            </c:strRef>
          </c:cat>
          <c:val>
            <c:numRef>
              <c:f>Sheet1!$C$2:$C$7</c:f>
              <c:numCache>
                <c:formatCode>0%</c:formatCode>
                <c:ptCount val="6"/>
                <c:pt idx="0">
                  <c:v>0.13</c:v>
                </c:pt>
                <c:pt idx="1">
                  <c:v>0.23</c:v>
                </c:pt>
                <c:pt idx="2">
                  <c:v>0.17</c:v>
                </c:pt>
                <c:pt idx="3">
                  <c:v>0.2</c:v>
                </c:pt>
                <c:pt idx="4">
                  <c:v>0.13</c:v>
                </c:pt>
                <c:pt idx="5">
                  <c:v>0.13</c:v>
                </c:pt>
              </c:numCache>
            </c:numRef>
          </c:val>
          <c:extLst>
            <c:ext xmlns:c16="http://schemas.microsoft.com/office/drawing/2014/chart" uri="{C3380CC4-5D6E-409C-BE32-E72D297353CC}">
              <c16:uniqueId val="{0000001B-89E8-40B8-A880-62C7BDFEFC5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Payer</c:v>
                </c:pt>
                <c:pt idx="1">
                  <c:v>Healthcare</c:v>
                </c:pt>
                <c:pt idx="2">
                  <c:v>Government</c:v>
                </c:pt>
                <c:pt idx="3">
                  <c:v>Patient Org</c:v>
                </c:pt>
                <c:pt idx="4">
                  <c:v>Biotech</c:v>
                </c:pt>
                <c:pt idx="5">
                  <c:v>Academic</c:v>
                </c:pt>
              </c:strCache>
            </c:strRef>
          </c:cat>
          <c:val>
            <c:numRef>
              <c:f>Sheet1!$B$2:$B$7</c:f>
              <c:numCache>
                <c:formatCode>0.00</c:formatCode>
                <c:ptCount val="6"/>
                <c:pt idx="0">
                  <c:v>9.3333333333333339</c:v>
                </c:pt>
                <c:pt idx="1">
                  <c:v>7</c:v>
                </c:pt>
                <c:pt idx="2">
                  <c:v>6.75</c:v>
                </c:pt>
                <c:pt idx="3">
                  <c:v>5.4285714285714288</c:v>
                </c:pt>
                <c:pt idx="4">
                  <c:v>4.4285714285714288</c:v>
                </c:pt>
                <c:pt idx="5">
                  <c:v>3.2</c:v>
                </c:pt>
              </c:numCache>
            </c:numRef>
          </c:val>
          <c:extLst>
            <c:ext xmlns:c16="http://schemas.microsoft.com/office/drawing/2014/chart" uri="{C3380CC4-5D6E-409C-BE32-E72D297353CC}">
              <c16:uniqueId val="{00000000-44A1-4741-AB94-18ACE2597B81}"/>
            </c:ext>
          </c:extLst>
        </c:ser>
        <c:dLbls>
          <c:dLblPos val="outEnd"/>
          <c:showLegendKey val="0"/>
          <c:showVal val="1"/>
          <c:showCatName val="0"/>
          <c:showSerName val="0"/>
          <c:showPercent val="0"/>
          <c:showBubbleSize val="0"/>
        </c:dLbls>
        <c:gapWidth val="219"/>
        <c:overlap val="-27"/>
        <c:axId val="1027596848"/>
        <c:axId val="457135024"/>
      </c:barChart>
      <c:catAx>
        <c:axId val="102759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457135024"/>
        <c:crosses val="autoZero"/>
        <c:auto val="1"/>
        <c:lblAlgn val="ctr"/>
        <c:lblOffset val="100"/>
        <c:noMultiLvlLbl val="0"/>
      </c:catAx>
      <c:valAx>
        <c:axId val="457135024"/>
        <c:scaling>
          <c:orientation val="minMax"/>
          <c:max val="10"/>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1027596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Mean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Government</c:v>
                </c:pt>
                <c:pt idx="1">
                  <c:v>Biotech</c:v>
                </c:pt>
                <c:pt idx="2">
                  <c:v>Healthcare </c:v>
                </c:pt>
                <c:pt idx="3">
                  <c:v>Payer</c:v>
                </c:pt>
                <c:pt idx="4">
                  <c:v>Academic</c:v>
                </c:pt>
                <c:pt idx="5">
                  <c:v>Patient Org</c:v>
                </c:pt>
              </c:strCache>
            </c:strRef>
          </c:cat>
          <c:val>
            <c:numRef>
              <c:f>Sheet1!$B$2:$B$7</c:f>
              <c:numCache>
                <c:formatCode>0.00</c:formatCode>
                <c:ptCount val="6"/>
                <c:pt idx="0">
                  <c:v>8.5</c:v>
                </c:pt>
                <c:pt idx="1">
                  <c:v>5.2857142857142856</c:v>
                </c:pt>
                <c:pt idx="2">
                  <c:v>4.75</c:v>
                </c:pt>
                <c:pt idx="3">
                  <c:v>4.333333333333333</c:v>
                </c:pt>
                <c:pt idx="4">
                  <c:v>3.4</c:v>
                </c:pt>
                <c:pt idx="5">
                  <c:v>3</c:v>
                </c:pt>
              </c:numCache>
            </c:numRef>
          </c:val>
          <c:extLst>
            <c:ext xmlns:c16="http://schemas.microsoft.com/office/drawing/2014/chart" uri="{C3380CC4-5D6E-409C-BE32-E72D297353CC}">
              <c16:uniqueId val="{00000000-D514-45A5-BBA4-CC6BD8D2E765}"/>
            </c:ext>
          </c:extLst>
        </c:ser>
        <c:dLbls>
          <c:dLblPos val="outEnd"/>
          <c:showLegendKey val="0"/>
          <c:showVal val="1"/>
          <c:showCatName val="0"/>
          <c:showSerName val="0"/>
          <c:showPercent val="0"/>
          <c:showBubbleSize val="0"/>
        </c:dLbls>
        <c:gapWidth val="219"/>
        <c:overlap val="-27"/>
        <c:axId val="1027596848"/>
        <c:axId val="457135024"/>
      </c:barChart>
      <c:catAx>
        <c:axId val="102759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457135024"/>
        <c:crosses val="autoZero"/>
        <c:auto val="1"/>
        <c:lblAlgn val="ctr"/>
        <c:lblOffset val="100"/>
        <c:noMultiLvlLbl val="0"/>
      </c:catAx>
      <c:valAx>
        <c:axId val="457135024"/>
        <c:scaling>
          <c:orientation val="minMax"/>
          <c:max val="10"/>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1027596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Mean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Healthcare </c:v>
                </c:pt>
                <c:pt idx="1">
                  <c:v>Patient Org</c:v>
                </c:pt>
                <c:pt idx="2">
                  <c:v>Biotech</c:v>
                </c:pt>
                <c:pt idx="3">
                  <c:v>Payer</c:v>
                </c:pt>
                <c:pt idx="4">
                  <c:v>Government</c:v>
                </c:pt>
                <c:pt idx="5">
                  <c:v>Academic</c:v>
                </c:pt>
              </c:strCache>
            </c:strRef>
          </c:cat>
          <c:val>
            <c:numRef>
              <c:f>Sheet1!$B$2:$B$7</c:f>
              <c:numCache>
                <c:formatCode>0.00</c:formatCode>
                <c:ptCount val="6"/>
                <c:pt idx="0">
                  <c:v>7.75</c:v>
                </c:pt>
                <c:pt idx="1">
                  <c:v>5.2857142857142856</c:v>
                </c:pt>
                <c:pt idx="2">
                  <c:v>5.1428571428571432</c:v>
                </c:pt>
                <c:pt idx="3">
                  <c:v>4.333333333333333</c:v>
                </c:pt>
                <c:pt idx="4">
                  <c:v>4.25</c:v>
                </c:pt>
                <c:pt idx="5">
                  <c:v>2.4</c:v>
                </c:pt>
              </c:numCache>
            </c:numRef>
          </c:val>
          <c:extLst>
            <c:ext xmlns:c16="http://schemas.microsoft.com/office/drawing/2014/chart" uri="{C3380CC4-5D6E-409C-BE32-E72D297353CC}">
              <c16:uniqueId val="{00000000-E5E8-4090-BE5C-3C1D8D954ECD}"/>
            </c:ext>
          </c:extLst>
        </c:ser>
        <c:dLbls>
          <c:dLblPos val="outEnd"/>
          <c:showLegendKey val="0"/>
          <c:showVal val="1"/>
          <c:showCatName val="0"/>
          <c:showSerName val="0"/>
          <c:showPercent val="0"/>
          <c:showBubbleSize val="0"/>
        </c:dLbls>
        <c:gapWidth val="219"/>
        <c:overlap val="-27"/>
        <c:axId val="1027596848"/>
        <c:axId val="457135024"/>
      </c:barChart>
      <c:catAx>
        <c:axId val="102759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457135024"/>
        <c:crosses val="autoZero"/>
        <c:auto val="1"/>
        <c:lblAlgn val="ctr"/>
        <c:lblOffset val="100"/>
        <c:noMultiLvlLbl val="0"/>
      </c:catAx>
      <c:valAx>
        <c:axId val="457135024"/>
        <c:scaling>
          <c:orientation val="minMax"/>
          <c:max val="10"/>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1027596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1"/>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Mean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Healthcare </c:v>
                </c:pt>
                <c:pt idx="1">
                  <c:v>Patient Org</c:v>
                </c:pt>
                <c:pt idx="2">
                  <c:v>Biotech</c:v>
                </c:pt>
                <c:pt idx="3">
                  <c:v>Payer</c:v>
                </c:pt>
                <c:pt idx="4">
                  <c:v>Government</c:v>
                </c:pt>
                <c:pt idx="5">
                  <c:v>Academic</c:v>
                </c:pt>
              </c:strCache>
            </c:strRef>
          </c:cat>
          <c:val>
            <c:numRef>
              <c:f>Sheet1!$B$2:$B$7</c:f>
              <c:numCache>
                <c:formatCode>0.00</c:formatCode>
                <c:ptCount val="6"/>
                <c:pt idx="0">
                  <c:v>7.75</c:v>
                </c:pt>
                <c:pt idx="1">
                  <c:v>5.2857142857142856</c:v>
                </c:pt>
                <c:pt idx="2">
                  <c:v>5.1428571428571432</c:v>
                </c:pt>
                <c:pt idx="3">
                  <c:v>4.333333333333333</c:v>
                </c:pt>
                <c:pt idx="4">
                  <c:v>4.25</c:v>
                </c:pt>
                <c:pt idx="5">
                  <c:v>2.4</c:v>
                </c:pt>
              </c:numCache>
            </c:numRef>
          </c:val>
          <c:extLst>
            <c:ext xmlns:c16="http://schemas.microsoft.com/office/drawing/2014/chart" uri="{C3380CC4-5D6E-409C-BE32-E72D297353CC}">
              <c16:uniqueId val="{00000000-E609-46B9-A568-BE7374F5418D}"/>
            </c:ext>
          </c:extLst>
        </c:ser>
        <c:dLbls>
          <c:dLblPos val="outEnd"/>
          <c:showLegendKey val="0"/>
          <c:showVal val="1"/>
          <c:showCatName val="0"/>
          <c:showSerName val="0"/>
          <c:showPercent val="0"/>
          <c:showBubbleSize val="0"/>
        </c:dLbls>
        <c:gapWidth val="219"/>
        <c:overlap val="-27"/>
        <c:axId val="1027596848"/>
        <c:axId val="457135024"/>
      </c:barChart>
      <c:catAx>
        <c:axId val="102759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457135024"/>
        <c:crosses val="autoZero"/>
        <c:auto val="1"/>
        <c:lblAlgn val="ctr"/>
        <c:lblOffset val="100"/>
        <c:noMultiLvlLbl val="0"/>
      </c:catAx>
      <c:valAx>
        <c:axId val="457135024"/>
        <c:scaling>
          <c:orientation val="minMax"/>
          <c:max val="10"/>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1027596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Mean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Healthcare </c:v>
                </c:pt>
                <c:pt idx="1">
                  <c:v>Patient Org</c:v>
                </c:pt>
                <c:pt idx="2">
                  <c:v>Biotech</c:v>
                </c:pt>
                <c:pt idx="3">
                  <c:v>Payer</c:v>
                </c:pt>
                <c:pt idx="4">
                  <c:v>Government</c:v>
                </c:pt>
                <c:pt idx="5">
                  <c:v>Academic</c:v>
                </c:pt>
              </c:strCache>
            </c:strRef>
          </c:cat>
          <c:val>
            <c:numRef>
              <c:f>Sheet1!$B$2:$B$7</c:f>
              <c:numCache>
                <c:formatCode>0.00</c:formatCode>
                <c:ptCount val="6"/>
                <c:pt idx="0">
                  <c:v>7.75</c:v>
                </c:pt>
                <c:pt idx="1">
                  <c:v>5.2857142857142856</c:v>
                </c:pt>
                <c:pt idx="2">
                  <c:v>5.1428571428571432</c:v>
                </c:pt>
                <c:pt idx="3">
                  <c:v>4.333333333333333</c:v>
                </c:pt>
                <c:pt idx="4">
                  <c:v>4.25</c:v>
                </c:pt>
                <c:pt idx="5">
                  <c:v>2.4</c:v>
                </c:pt>
              </c:numCache>
            </c:numRef>
          </c:val>
          <c:extLst>
            <c:ext xmlns:c16="http://schemas.microsoft.com/office/drawing/2014/chart" uri="{C3380CC4-5D6E-409C-BE32-E72D297353CC}">
              <c16:uniqueId val="{00000000-9B87-45B0-A742-7D877A4D159D}"/>
            </c:ext>
          </c:extLst>
        </c:ser>
        <c:dLbls>
          <c:dLblPos val="outEnd"/>
          <c:showLegendKey val="0"/>
          <c:showVal val="1"/>
          <c:showCatName val="0"/>
          <c:showSerName val="0"/>
          <c:showPercent val="0"/>
          <c:showBubbleSize val="0"/>
        </c:dLbls>
        <c:gapWidth val="219"/>
        <c:overlap val="-27"/>
        <c:axId val="1027596848"/>
        <c:axId val="457135024"/>
      </c:barChart>
      <c:catAx>
        <c:axId val="102759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457135024"/>
        <c:crosses val="autoZero"/>
        <c:auto val="1"/>
        <c:lblAlgn val="ctr"/>
        <c:lblOffset val="100"/>
        <c:noMultiLvlLbl val="0"/>
      </c:catAx>
      <c:valAx>
        <c:axId val="457135024"/>
        <c:scaling>
          <c:orientation val="minMax"/>
          <c:max val="10"/>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1027596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74B899-286F-4C71-9D74-201943BF805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165CE1D5-60DE-4569-AC79-063227248108}">
      <dgm:prSet/>
      <dgm:spPr/>
      <dgm:t>
        <a:bodyPr/>
        <a:lstStyle/>
        <a:p>
          <a:r>
            <a:rPr lang="en-US"/>
            <a:t>Methodological limitations</a:t>
          </a:r>
        </a:p>
      </dgm:t>
    </dgm:pt>
    <dgm:pt modelId="{845E9D6F-B576-4F0A-904E-CFAC2BE92766}" type="parTrans" cxnId="{664E7E53-5C03-4EDD-99B0-F6E699AAF63F}">
      <dgm:prSet/>
      <dgm:spPr/>
      <dgm:t>
        <a:bodyPr/>
        <a:lstStyle/>
        <a:p>
          <a:endParaRPr lang="en-US"/>
        </a:p>
      </dgm:t>
    </dgm:pt>
    <dgm:pt modelId="{6048021A-02C1-4BBB-BFBB-FB3B9F5E2637}" type="sibTrans" cxnId="{664E7E53-5C03-4EDD-99B0-F6E699AAF63F}">
      <dgm:prSet/>
      <dgm:spPr/>
      <dgm:t>
        <a:bodyPr/>
        <a:lstStyle/>
        <a:p>
          <a:endParaRPr lang="en-US"/>
        </a:p>
      </dgm:t>
    </dgm:pt>
    <dgm:pt modelId="{73CC3037-48DD-4817-9898-C774CC1A760A}">
      <dgm:prSet/>
      <dgm:spPr/>
      <dgm:t>
        <a:bodyPr/>
        <a:lstStyle/>
        <a:p>
          <a:r>
            <a:rPr lang="en-US"/>
            <a:t>Cross-sectional</a:t>
          </a:r>
        </a:p>
      </dgm:t>
    </dgm:pt>
    <dgm:pt modelId="{AA050BA9-23CB-451B-B8ED-873C2A9B2DD4}" type="parTrans" cxnId="{5E1B1D9B-5DE3-4E4D-9917-A8782FD05699}">
      <dgm:prSet/>
      <dgm:spPr/>
      <dgm:t>
        <a:bodyPr/>
        <a:lstStyle/>
        <a:p>
          <a:endParaRPr lang="en-US"/>
        </a:p>
      </dgm:t>
    </dgm:pt>
    <dgm:pt modelId="{70F313CD-0A56-486E-958D-5E4745028542}" type="sibTrans" cxnId="{5E1B1D9B-5DE3-4E4D-9917-A8782FD05699}">
      <dgm:prSet/>
      <dgm:spPr/>
      <dgm:t>
        <a:bodyPr/>
        <a:lstStyle/>
        <a:p>
          <a:endParaRPr lang="en-US"/>
        </a:p>
      </dgm:t>
    </dgm:pt>
    <dgm:pt modelId="{9402D909-27D0-4EC7-B2DC-42F207848FD0}">
      <dgm:prSet/>
      <dgm:spPr/>
      <dgm:t>
        <a:bodyPr/>
        <a:lstStyle/>
        <a:p>
          <a:r>
            <a:rPr lang="en-US"/>
            <a:t>Lack of </a:t>
          </a:r>
          <a:r>
            <a:rPr lang="en-US">
              <a:latin typeface="Calibri" panose="020F0502020204030204"/>
            </a:rPr>
            <a:t>control</a:t>
          </a:r>
          <a:endParaRPr lang="en-US"/>
        </a:p>
      </dgm:t>
    </dgm:pt>
    <dgm:pt modelId="{100168F3-F5FE-4807-B3FC-CD2EA8D3AB71}" type="parTrans" cxnId="{AFC354D0-991A-4E30-AB85-E039EFDF2FA1}">
      <dgm:prSet/>
      <dgm:spPr/>
      <dgm:t>
        <a:bodyPr/>
        <a:lstStyle/>
        <a:p>
          <a:endParaRPr lang="en-US"/>
        </a:p>
      </dgm:t>
    </dgm:pt>
    <dgm:pt modelId="{47F3016F-5B3C-4954-88C5-4AB0C6ECC4F8}" type="sibTrans" cxnId="{AFC354D0-991A-4E30-AB85-E039EFDF2FA1}">
      <dgm:prSet/>
      <dgm:spPr/>
      <dgm:t>
        <a:bodyPr/>
        <a:lstStyle/>
        <a:p>
          <a:endParaRPr lang="en-US"/>
        </a:p>
      </dgm:t>
    </dgm:pt>
    <dgm:pt modelId="{3B64D065-E244-423D-9128-AEE5D05A2B97}">
      <dgm:prSet phldr="0"/>
      <dgm:spPr/>
      <dgm:t>
        <a:bodyPr/>
        <a:lstStyle/>
        <a:p>
          <a:pPr rtl="0"/>
          <a:r>
            <a:rPr lang="en-US">
              <a:latin typeface="Calibri" panose="020F0502020204030204"/>
            </a:rPr>
            <a:t>Focus on proximal outcomes</a:t>
          </a:r>
        </a:p>
      </dgm:t>
    </dgm:pt>
    <dgm:pt modelId="{318170E8-5540-460F-8535-8C5689B98E3A}" type="parTrans" cxnId="{D4DF5992-9F75-4E96-AF24-56A67FB60FDB}">
      <dgm:prSet/>
      <dgm:spPr/>
    </dgm:pt>
    <dgm:pt modelId="{1C222AD1-9E5F-4BF9-8BC9-498B605D393F}" type="sibTrans" cxnId="{D4DF5992-9F75-4E96-AF24-56A67FB60FDB}">
      <dgm:prSet/>
      <dgm:spPr/>
    </dgm:pt>
    <dgm:pt modelId="{C0A034FC-ADD5-4867-8A80-64277FD193B1}">
      <dgm:prSet phldr="0"/>
      <dgm:spPr/>
      <dgm:t>
        <a:bodyPr/>
        <a:lstStyle/>
        <a:p>
          <a:r>
            <a:rPr lang="en-US">
              <a:solidFill>
                <a:srgbClr val="444444"/>
              </a:solidFill>
              <a:latin typeface="Calibri" panose="020F0502020204030204"/>
            </a:rPr>
            <a:t>Predictors of perceived </a:t>
          </a:r>
          <a:r>
            <a:rPr lang="en-US">
              <a:latin typeface="Calibri" panose="020F0502020204030204"/>
            </a:rPr>
            <a:t>utility</a:t>
          </a:r>
          <a:endParaRPr lang="en-US"/>
        </a:p>
      </dgm:t>
    </dgm:pt>
    <dgm:pt modelId="{FB2188C1-D166-4971-900C-60051FA54E7F}" type="parTrans" cxnId="{52C03BBE-6B18-46B8-A99A-F1D02D0D3F52}">
      <dgm:prSet/>
      <dgm:spPr/>
    </dgm:pt>
    <dgm:pt modelId="{CA19F157-7835-4D65-B2EB-45C864BC14F5}" type="sibTrans" cxnId="{52C03BBE-6B18-46B8-A99A-F1D02D0D3F52}">
      <dgm:prSet/>
      <dgm:spPr/>
    </dgm:pt>
    <dgm:pt modelId="{57B0DCB1-D21C-45B4-8696-D25B45B6E3FD}">
      <dgm:prSet phldr="0"/>
      <dgm:spPr/>
      <dgm:t>
        <a:bodyPr/>
        <a:lstStyle/>
        <a:p>
          <a:r>
            <a:rPr lang="en-US">
              <a:solidFill>
                <a:schemeClr val="bg2"/>
              </a:solidFill>
              <a:latin typeface="Calibri" panose="020F0502020204030204"/>
            </a:rPr>
            <a:t>Epistemic limitations</a:t>
          </a:r>
        </a:p>
      </dgm:t>
    </dgm:pt>
    <dgm:pt modelId="{5F110720-800B-48FE-8728-DC35E19F2D53}" type="parTrans" cxnId="{B588ED67-C9DE-4B9A-9325-8DC934A0A96C}">
      <dgm:prSet/>
      <dgm:spPr/>
    </dgm:pt>
    <dgm:pt modelId="{EF12147E-F707-40C1-B3B1-B7969AE54A86}" type="sibTrans" cxnId="{B588ED67-C9DE-4B9A-9325-8DC934A0A96C}">
      <dgm:prSet/>
      <dgm:spPr/>
    </dgm:pt>
    <dgm:pt modelId="{9B55FBCA-E184-479B-939E-E9B02430DDD7}">
      <dgm:prSet phldr="0"/>
      <dgm:spPr/>
      <dgm:t>
        <a:bodyPr/>
        <a:lstStyle/>
        <a:p>
          <a:r>
            <a:rPr lang="en-US">
              <a:solidFill>
                <a:srgbClr val="444444"/>
              </a:solidFill>
              <a:latin typeface="Calibri" panose="020F0502020204030204"/>
            </a:rPr>
            <a:t>Impact of different diagnoses</a:t>
          </a:r>
          <a:endParaRPr lang="en-US"/>
        </a:p>
      </dgm:t>
    </dgm:pt>
    <dgm:pt modelId="{798DDF9D-CF70-4B60-B26A-E6CF36774EC3}" type="parTrans" cxnId="{64F70879-08F8-4CE5-B217-AD3E597206B2}">
      <dgm:prSet/>
      <dgm:spPr/>
    </dgm:pt>
    <dgm:pt modelId="{F5143116-515D-4311-A500-2833368AE854}" type="sibTrans" cxnId="{64F70879-08F8-4CE5-B217-AD3E597206B2}">
      <dgm:prSet/>
      <dgm:spPr/>
    </dgm:pt>
    <dgm:pt modelId="{A2EB9F35-84FA-4B3D-977D-28918AB5C3B8}">
      <dgm:prSet phldr="0"/>
      <dgm:spPr/>
      <dgm:t>
        <a:bodyPr/>
        <a:lstStyle/>
        <a:p>
          <a:pPr rtl="0"/>
          <a:r>
            <a:rPr lang="en-US">
              <a:solidFill>
                <a:srgbClr val="000000"/>
              </a:solidFill>
              <a:latin typeface="Calibri" panose="020F0502020204030204"/>
            </a:rPr>
            <a:t>Impact on undiagnosed</a:t>
          </a:r>
          <a:endParaRPr lang="en-US">
            <a:latin typeface="Calibri" panose="020F0502020204030204"/>
          </a:endParaRPr>
        </a:p>
      </dgm:t>
    </dgm:pt>
    <dgm:pt modelId="{D0B1F0FC-5E62-4645-B2D6-1FD05D4544A1}" type="parTrans" cxnId="{5BB8D17A-54F4-4712-9AAD-4D22D7640184}">
      <dgm:prSet/>
      <dgm:spPr/>
    </dgm:pt>
    <dgm:pt modelId="{B07C02CA-0C12-4982-89BE-657770143AF0}" type="sibTrans" cxnId="{5BB8D17A-54F4-4712-9AAD-4D22D7640184}">
      <dgm:prSet/>
      <dgm:spPr/>
    </dgm:pt>
    <dgm:pt modelId="{751B1B0A-920B-4D00-B48E-72B6659FF690}" type="pres">
      <dgm:prSet presAssocID="{7D74B899-286F-4C71-9D74-201943BF8054}" presName="linear" presStyleCnt="0">
        <dgm:presLayoutVars>
          <dgm:dir/>
          <dgm:animLvl val="lvl"/>
          <dgm:resizeHandles val="exact"/>
        </dgm:presLayoutVars>
      </dgm:prSet>
      <dgm:spPr/>
    </dgm:pt>
    <dgm:pt modelId="{3CDA194C-B1FF-4E81-ADD8-4F125B44D81F}" type="pres">
      <dgm:prSet presAssocID="{165CE1D5-60DE-4569-AC79-063227248108}" presName="parentLin" presStyleCnt="0"/>
      <dgm:spPr/>
    </dgm:pt>
    <dgm:pt modelId="{DAF5D308-39ED-4D2D-8FBD-2E84AFD96956}" type="pres">
      <dgm:prSet presAssocID="{165CE1D5-60DE-4569-AC79-063227248108}" presName="parentLeftMargin" presStyleLbl="node1" presStyleIdx="0" presStyleCnt="2"/>
      <dgm:spPr/>
    </dgm:pt>
    <dgm:pt modelId="{3663E816-61BB-4517-AC53-8B91B113EF9C}" type="pres">
      <dgm:prSet presAssocID="{165CE1D5-60DE-4569-AC79-063227248108}" presName="parentText" presStyleLbl="node1" presStyleIdx="0" presStyleCnt="2">
        <dgm:presLayoutVars>
          <dgm:chMax val="0"/>
          <dgm:bulletEnabled val="1"/>
        </dgm:presLayoutVars>
      </dgm:prSet>
      <dgm:spPr/>
    </dgm:pt>
    <dgm:pt modelId="{04813402-593B-4035-BAB4-65CFAE61C86F}" type="pres">
      <dgm:prSet presAssocID="{165CE1D5-60DE-4569-AC79-063227248108}" presName="negativeSpace" presStyleCnt="0"/>
      <dgm:spPr/>
    </dgm:pt>
    <dgm:pt modelId="{B3829802-EAD9-4207-94B3-78926C9142A4}" type="pres">
      <dgm:prSet presAssocID="{165CE1D5-60DE-4569-AC79-063227248108}" presName="childText" presStyleLbl="conFgAcc1" presStyleIdx="0" presStyleCnt="2">
        <dgm:presLayoutVars>
          <dgm:bulletEnabled val="1"/>
        </dgm:presLayoutVars>
      </dgm:prSet>
      <dgm:spPr/>
    </dgm:pt>
    <dgm:pt modelId="{9B28E741-50CC-439F-A6B7-58A189DA0EA7}" type="pres">
      <dgm:prSet presAssocID="{6048021A-02C1-4BBB-BFBB-FB3B9F5E2637}" presName="spaceBetweenRectangles" presStyleCnt="0"/>
      <dgm:spPr/>
    </dgm:pt>
    <dgm:pt modelId="{4B15FB21-6ACD-4175-A31D-40A8EA8B2237}" type="pres">
      <dgm:prSet presAssocID="{57B0DCB1-D21C-45B4-8696-D25B45B6E3FD}" presName="parentLin" presStyleCnt="0"/>
      <dgm:spPr/>
    </dgm:pt>
    <dgm:pt modelId="{3728495F-112D-4802-ACE1-474452531CCF}" type="pres">
      <dgm:prSet presAssocID="{57B0DCB1-D21C-45B4-8696-D25B45B6E3FD}" presName="parentLeftMargin" presStyleLbl="node1" presStyleIdx="0" presStyleCnt="2"/>
      <dgm:spPr/>
    </dgm:pt>
    <dgm:pt modelId="{69E24AD3-2DE1-42AD-819E-4EC1B81870B4}" type="pres">
      <dgm:prSet presAssocID="{57B0DCB1-D21C-45B4-8696-D25B45B6E3FD}" presName="parentText" presStyleLbl="node1" presStyleIdx="1" presStyleCnt="2">
        <dgm:presLayoutVars>
          <dgm:chMax val="0"/>
          <dgm:bulletEnabled val="1"/>
        </dgm:presLayoutVars>
      </dgm:prSet>
      <dgm:spPr/>
    </dgm:pt>
    <dgm:pt modelId="{3AB309AD-CC68-4078-98FC-5679737EE352}" type="pres">
      <dgm:prSet presAssocID="{57B0DCB1-D21C-45B4-8696-D25B45B6E3FD}" presName="negativeSpace" presStyleCnt="0"/>
      <dgm:spPr/>
    </dgm:pt>
    <dgm:pt modelId="{6B897722-266F-4D49-AB1D-6FF19EF39FE8}" type="pres">
      <dgm:prSet presAssocID="{57B0DCB1-D21C-45B4-8696-D25B45B6E3FD}" presName="childText" presStyleLbl="conFgAcc1" presStyleIdx="1" presStyleCnt="2">
        <dgm:presLayoutVars>
          <dgm:bulletEnabled val="1"/>
        </dgm:presLayoutVars>
      </dgm:prSet>
      <dgm:spPr/>
    </dgm:pt>
  </dgm:ptLst>
  <dgm:cxnLst>
    <dgm:cxn modelId="{0CFBCD0C-1ADF-4632-A542-06BE236A03AE}" type="presOf" srcId="{57B0DCB1-D21C-45B4-8696-D25B45B6E3FD}" destId="{69E24AD3-2DE1-42AD-819E-4EC1B81870B4}" srcOrd="1" destOrd="0" presId="urn:microsoft.com/office/officeart/2005/8/layout/list1"/>
    <dgm:cxn modelId="{28163F11-12D5-4BBD-91DC-D078F76D2532}" type="presOf" srcId="{57B0DCB1-D21C-45B4-8696-D25B45B6E3FD}" destId="{3728495F-112D-4802-ACE1-474452531CCF}" srcOrd="0" destOrd="0" presId="urn:microsoft.com/office/officeart/2005/8/layout/list1"/>
    <dgm:cxn modelId="{72051A2E-C8E4-44CC-8656-4CFF636857A9}" type="presOf" srcId="{3B64D065-E244-423D-9128-AEE5D05A2B97}" destId="{B3829802-EAD9-4207-94B3-78926C9142A4}" srcOrd="0" destOrd="2" presId="urn:microsoft.com/office/officeart/2005/8/layout/list1"/>
    <dgm:cxn modelId="{B588ED67-C9DE-4B9A-9325-8DC934A0A96C}" srcId="{7D74B899-286F-4C71-9D74-201943BF8054}" destId="{57B0DCB1-D21C-45B4-8696-D25B45B6E3FD}" srcOrd="1" destOrd="0" parTransId="{5F110720-800B-48FE-8728-DC35E19F2D53}" sibTransId="{EF12147E-F707-40C1-B3B1-B7969AE54A86}"/>
    <dgm:cxn modelId="{3C06EB49-E46D-401B-BC5D-1919EF9C1FAB}" type="presOf" srcId="{9B55FBCA-E184-479B-939E-E9B02430DDD7}" destId="{6B897722-266F-4D49-AB1D-6FF19EF39FE8}" srcOrd="0" destOrd="1" presId="urn:microsoft.com/office/officeart/2005/8/layout/list1"/>
    <dgm:cxn modelId="{664E7E53-5C03-4EDD-99B0-F6E699AAF63F}" srcId="{7D74B899-286F-4C71-9D74-201943BF8054}" destId="{165CE1D5-60DE-4569-AC79-063227248108}" srcOrd="0" destOrd="0" parTransId="{845E9D6F-B576-4F0A-904E-CFAC2BE92766}" sibTransId="{6048021A-02C1-4BBB-BFBB-FB3B9F5E2637}"/>
    <dgm:cxn modelId="{F3B6FB78-880B-4269-8B60-19C5E9751044}" type="presOf" srcId="{C0A034FC-ADD5-4867-8A80-64277FD193B1}" destId="{6B897722-266F-4D49-AB1D-6FF19EF39FE8}" srcOrd="0" destOrd="0" presId="urn:microsoft.com/office/officeart/2005/8/layout/list1"/>
    <dgm:cxn modelId="{64F70879-08F8-4CE5-B217-AD3E597206B2}" srcId="{57B0DCB1-D21C-45B4-8696-D25B45B6E3FD}" destId="{9B55FBCA-E184-479B-939E-E9B02430DDD7}" srcOrd="1" destOrd="0" parTransId="{798DDF9D-CF70-4B60-B26A-E6CF36774EC3}" sibTransId="{F5143116-515D-4311-A500-2833368AE854}"/>
    <dgm:cxn modelId="{5BB8D17A-54F4-4712-9AAD-4D22D7640184}" srcId="{57B0DCB1-D21C-45B4-8696-D25B45B6E3FD}" destId="{A2EB9F35-84FA-4B3D-977D-28918AB5C3B8}" srcOrd="2" destOrd="0" parTransId="{D0B1F0FC-5E62-4645-B2D6-1FD05D4544A1}" sibTransId="{B07C02CA-0C12-4982-89BE-657770143AF0}"/>
    <dgm:cxn modelId="{7E83167B-767E-4F32-92BF-3526DAAFFCB4}" type="presOf" srcId="{165CE1D5-60DE-4569-AC79-063227248108}" destId="{DAF5D308-39ED-4D2D-8FBD-2E84AFD96956}" srcOrd="0" destOrd="0" presId="urn:microsoft.com/office/officeart/2005/8/layout/list1"/>
    <dgm:cxn modelId="{D4DF5992-9F75-4E96-AF24-56A67FB60FDB}" srcId="{165CE1D5-60DE-4569-AC79-063227248108}" destId="{3B64D065-E244-423D-9128-AEE5D05A2B97}" srcOrd="2" destOrd="0" parTransId="{318170E8-5540-460F-8535-8C5689B98E3A}" sibTransId="{1C222AD1-9E5F-4BF9-8BC9-498B605D393F}"/>
    <dgm:cxn modelId="{74A03E93-C12E-4810-81C3-1FF85BC7B2EA}" type="presOf" srcId="{A2EB9F35-84FA-4B3D-977D-28918AB5C3B8}" destId="{6B897722-266F-4D49-AB1D-6FF19EF39FE8}" srcOrd="0" destOrd="2" presId="urn:microsoft.com/office/officeart/2005/8/layout/list1"/>
    <dgm:cxn modelId="{93235F97-6D76-41BE-98CA-068EBA4E8804}" type="presOf" srcId="{73CC3037-48DD-4817-9898-C774CC1A760A}" destId="{B3829802-EAD9-4207-94B3-78926C9142A4}" srcOrd="0" destOrd="0" presId="urn:microsoft.com/office/officeart/2005/8/layout/list1"/>
    <dgm:cxn modelId="{5E1B1D9B-5DE3-4E4D-9917-A8782FD05699}" srcId="{165CE1D5-60DE-4569-AC79-063227248108}" destId="{73CC3037-48DD-4817-9898-C774CC1A760A}" srcOrd="0" destOrd="0" parTransId="{AA050BA9-23CB-451B-B8ED-873C2A9B2DD4}" sibTransId="{70F313CD-0A56-486E-958D-5E4745028542}"/>
    <dgm:cxn modelId="{CD4A6B9B-9E77-440F-B6C7-984D6EA19E9A}" type="presOf" srcId="{165CE1D5-60DE-4569-AC79-063227248108}" destId="{3663E816-61BB-4517-AC53-8B91B113EF9C}" srcOrd="1" destOrd="0" presId="urn:microsoft.com/office/officeart/2005/8/layout/list1"/>
    <dgm:cxn modelId="{BA1601A3-B88E-42AC-9BA6-0E584EA6465C}" type="presOf" srcId="{7D74B899-286F-4C71-9D74-201943BF8054}" destId="{751B1B0A-920B-4D00-B48E-72B6659FF690}" srcOrd="0" destOrd="0" presId="urn:microsoft.com/office/officeart/2005/8/layout/list1"/>
    <dgm:cxn modelId="{52C03BBE-6B18-46B8-A99A-F1D02D0D3F52}" srcId="{57B0DCB1-D21C-45B4-8696-D25B45B6E3FD}" destId="{C0A034FC-ADD5-4867-8A80-64277FD193B1}" srcOrd="0" destOrd="0" parTransId="{FB2188C1-D166-4971-900C-60051FA54E7F}" sibTransId="{CA19F157-7835-4D65-B2EB-45C864BC14F5}"/>
    <dgm:cxn modelId="{AFC354D0-991A-4E30-AB85-E039EFDF2FA1}" srcId="{165CE1D5-60DE-4569-AC79-063227248108}" destId="{9402D909-27D0-4EC7-B2DC-42F207848FD0}" srcOrd="1" destOrd="0" parTransId="{100168F3-F5FE-4807-B3FC-CD2EA8D3AB71}" sibTransId="{47F3016F-5B3C-4954-88C5-4AB0C6ECC4F8}"/>
    <dgm:cxn modelId="{FA7A4CE1-2921-468A-97B8-2155B46879BC}" type="presOf" srcId="{9402D909-27D0-4EC7-B2DC-42F207848FD0}" destId="{B3829802-EAD9-4207-94B3-78926C9142A4}" srcOrd="0" destOrd="1" presId="urn:microsoft.com/office/officeart/2005/8/layout/list1"/>
    <dgm:cxn modelId="{CF7B5ED7-4703-4B92-87DF-15709B23A058}" type="presParOf" srcId="{751B1B0A-920B-4D00-B48E-72B6659FF690}" destId="{3CDA194C-B1FF-4E81-ADD8-4F125B44D81F}" srcOrd="0" destOrd="0" presId="urn:microsoft.com/office/officeart/2005/8/layout/list1"/>
    <dgm:cxn modelId="{58824E9D-6543-4EFB-98F0-A5ACD7002F70}" type="presParOf" srcId="{3CDA194C-B1FF-4E81-ADD8-4F125B44D81F}" destId="{DAF5D308-39ED-4D2D-8FBD-2E84AFD96956}" srcOrd="0" destOrd="0" presId="urn:microsoft.com/office/officeart/2005/8/layout/list1"/>
    <dgm:cxn modelId="{06D8F383-5034-4856-A5A0-C3974D5160F7}" type="presParOf" srcId="{3CDA194C-B1FF-4E81-ADD8-4F125B44D81F}" destId="{3663E816-61BB-4517-AC53-8B91B113EF9C}" srcOrd="1" destOrd="0" presId="urn:microsoft.com/office/officeart/2005/8/layout/list1"/>
    <dgm:cxn modelId="{57CF9EF4-980D-4060-972F-D8CFFDCBB3A5}" type="presParOf" srcId="{751B1B0A-920B-4D00-B48E-72B6659FF690}" destId="{04813402-593B-4035-BAB4-65CFAE61C86F}" srcOrd="1" destOrd="0" presId="urn:microsoft.com/office/officeart/2005/8/layout/list1"/>
    <dgm:cxn modelId="{F624C50A-0B05-409F-B03D-C1284C736DDF}" type="presParOf" srcId="{751B1B0A-920B-4D00-B48E-72B6659FF690}" destId="{B3829802-EAD9-4207-94B3-78926C9142A4}" srcOrd="2" destOrd="0" presId="urn:microsoft.com/office/officeart/2005/8/layout/list1"/>
    <dgm:cxn modelId="{88FED11A-4DEC-4A90-AA49-557A005ED06B}" type="presParOf" srcId="{751B1B0A-920B-4D00-B48E-72B6659FF690}" destId="{9B28E741-50CC-439F-A6B7-58A189DA0EA7}" srcOrd="3" destOrd="0" presId="urn:microsoft.com/office/officeart/2005/8/layout/list1"/>
    <dgm:cxn modelId="{0728D9D9-5787-4947-892B-8C39B81E69C7}" type="presParOf" srcId="{751B1B0A-920B-4D00-B48E-72B6659FF690}" destId="{4B15FB21-6ACD-4175-A31D-40A8EA8B2237}" srcOrd="4" destOrd="0" presId="urn:microsoft.com/office/officeart/2005/8/layout/list1"/>
    <dgm:cxn modelId="{0D9C4484-2EBA-4776-9BC9-24AAD48678CB}" type="presParOf" srcId="{4B15FB21-6ACD-4175-A31D-40A8EA8B2237}" destId="{3728495F-112D-4802-ACE1-474452531CCF}" srcOrd="0" destOrd="0" presId="urn:microsoft.com/office/officeart/2005/8/layout/list1"/>
    <dgm:cxn modelId="{90225B97-7D9D-47E7-B00E-9FE7A922460C}" type="presParOf" srcId="{4B15FB21-6ACD-4175-A31D-40A8EA8B2237}" destId="{69E24AD3-2DE1-42AD-819E-4EC1B81870B4}" srcOrd="1" destOrd="0" presId="urn:microsoft.com/office/officeart/2005/8/layout/list1"/>
    <dgm:cxn modelId="{0B859360-CAEE-4AE8-8ACB-C91CE97D9152}" type="presParOf" srcId="{751B1B0A-920B-4D00-B48E-72B6659FF690}" destId="{3AB309AD-CC68-4078-98FC-5679737EE352}" srcOrd="5" destOrd="0" presId="urn:microsoft.com/office/officeart/2005/8/layout/list1"/>
    <dgm:cxn modelId="{14D6CF89-E2C5-4CDA-849D-B05C166E7F82}" type="presParOf" srcId="{751B1B0A-920B-4D00-B48E-72B6659FF690}" destId="{6B897722-266F-4D49-AB1D-6FF19EF39FE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29802-EAD9-4207-94B3-78926C9142A4}">
      <dsp:nvSpPr>
        <dsp:cNvPr id="0" name=""/>
        <dsp:cNvSpPr/>
      </dsp:nvSpPr>
      <dsp:spPr>
        <a:xfrm>
          <a:off x="0" y="436167"/>
          <a:ext cx="11268075" cy="1814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4528" tIns="499872" rIns="87452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Cross-sectional</a:t>
          </a:r>
        </a:p>
        <a:p>
          <a:pPr marL="228600" lvl="1" indent="-228600" algn="l" defTabSz="1066800">
            <a:lnSpc>
              <a:spcPct val="90000"/>
            </a:lnSpc>
            <a:spcBef>
              <a:spcPct val="0"/>
            </a:spcBef>
            <a:spcAft>
              <a:spcPct val="15000"/>
            </a:spcAft>
            <a:buChar char="•"/>
          </a:pPr>
          <a:r>
            <a:rPr lang="en-US" sz="2400" kern="1200"/>
            <a:t>Lack of </a:t>
          </a:r>
          <a:r>
            <a:rPr lang="en-US" sz="2400" kern="1200">
              <a:latin typeface="Calibri" panose="020F0502020204030204"/>
            </a:rPr>
            <a:t>control</a:t>
          </a:r>
          <a:endParaRPr lang="en-US" sz="2400" kern="1200"/>
        </a:p>
        <a:p>
          <a:pPr marL="228600" lvl="1" indent="-228600" algn="l" defTabSz="1066800" rtl="0">
            <a:lnSpc>
              <a:spcPct val="90000"/>
            </a:lnSpc>
            <a:spcBef>
              <a:spcPct val="0"/>
            </a:spcBef>
            <a:spcAft>
              <a:spcPct val="15000"/>
            </a:spcAft>
            <a:buChar char="•"/>
          </a:pPr>
          <a:r>
            <a:rPr lang="en-US" sz="2400" kern="1200">
              <a:latin typeface="Calibri" panose="020F0502020204030204"/>
            </a:rPr>
            <a:t>Focus on proximal outcomes</a:t>
          </a:r>
        </a:p>
      </dsp:txBody>
      <dsp:txXfrm>
        <a:off x="0" y="436167"/>
        <a:ext cx="11268075" cy="1814400"/>
      </dsp:txXfrm>
    </dsp:sp>
    <dsp:sp modelId="{3663E816-61BB-4517-AC53-8B91B113EF9C}">
      <dsp:nvSpPr>
        <dsp:cNvPr id="0" name=""/>
        <dsp:cNvSpPr/>
      </dsp:nvSpPr>
      <dsp:spPr>
        <a:xfrm>
          <a:off x="563403" y="81927"/>
          <a:ext cx="7887652"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8134" tIns="0" rIns="298134" bIns="0" numCol="1" spcCol="1270" anchor="ctr" anchorCtr="0">
          <a:noAutofit/>
        </a:bodyPr>
        <a:lstStyle/>
        <a:p>
          <a:pPr marL="0" lvl="0" indent="0" algn="l" defTabSz="1066800">
            <a:lnSpc>
              <a:spcPct val="90000"/>
            </a:lnSpc>
            <a:spcBef>
              <a:spcPct val="0"/>
            </a:spcBef>
            <a:spcAft>
              <a:spcPct val="35000"/>
            </a:spcAft>
            <a:buNone/>
          </a:pPr>
          <a:r>
            <a:rPr lang="en-US" sz="2400" kern="1200"/>
            <a:t>Methodological limitations</a:t>
          </a:r>
        </a:p>
      </dsp:txBody>
      <dsp:txXfrm>
        <a:off x="597988" y="116512"/>
        <a:ext cx="7818482" cy="639310"/>
      </dsp:txXfrm>
    </dsp:sp>
    <dsp:sp modelId="{6B897722-266F-4D49-AB1D-6FF19EF39FE8}">
      <dsp:nvSpPr>
        <dsp:cNvPr id="0" name=""/>
        <dsp:cNvSpPr/>
      </dsp:nvSpPr>
      <dsp:spPr>
        <a:xfrm>
          <a:off x="0" y="2734408"/>
          <a:ext cx="11268075" cy="1814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4528" tIns="499872" rIns="87452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solidFill>
                <a:srgbClr val="444444"/>
              </a:solidFill>
              <a:latin typeface="Calibri" panose="020F0502020204030204"/>
            </a:rPr>
            <a:t>Predictors of perceived </a:t>
          </a:r>
          <a:r>
            <a:rPr lang="en-US" sz="2400" kern="1200">
              <a:latin typeface="Calibri" panose="020F0502020204030204"/>
            </a:rPr>
            <a:t>utility</a:t>
          </a:r>
          <a:endParaRPr lang="en-US" sz="2400" kern="1200"/>
        </a:p>
        <a:p>
          <a:pPr marL="228600" lvl="1" indent="-228600" algn="l" defTabSz="1066800">
            <a:lnSpc>
              <a:spcPct val="90000"/>
            </a:lnSpc>
            <a:spcBef>
              <a:spcPct val="0"/>
            </a:spcBef>
            <a:spcAft>
              <a:spcPct val="15000"/>
            </a:spcAft>
            <a:buChar char="•"/>
          </a:pPr>
          <a:r>
            <a:rPr lang="en-US" sz="2400" kern="1200">
              <a:solidFill>
                <a:srgbClr val="444444"/>
              </a:solidFill>
              <a:latin typeface="Calibri" panose="020F0502020204030204"/>
            </a:rPr>
            <a:t>Impact of different diagnoses</a:t>
          </a:r>
          <a:endParaRPr lang="en-US" sz="2400" kern="1200"/>
        </a:p>
        <a:p>
          <a:pPr marL="228600" lvl="1" indent="-228600" algn="l" defTabSz="1066800" rtl="0">
            <a:lnSpc>
              <a:spcPct val="90000"/>
            </a:lnSpc>
            <a:spcBef>
              <a:spcPct val="0"/>
            </a:spcBef>
            <a:spcAft>
              <a:spcPct val="15000"/>
            </a:spcAft>
            <a:buChar char="•"/>
          </a:pPr>
          <a:r>
            <a:rPr lang="en-US" sz="2400" kern="1200">
              <a:solidFill>
                <a:srgbClr val="000000"/>
              </a:solidFill>
              <a:latin typeface="Calibri" panose="020F0502020204030204"/>
            </a:rPr>
            <a:t>Impact on undiagnosed</a:t>
          </a:r>
          <a:endParaRPr lang="en-US" sz="2400" kern="1200">
            <a:latin typeface="Calibri" panose="020F0502020204030204"/>
          </a:endParaRPr>
        </a:p>
      </dsp:txBody>
      <dsp:txXfrm>
        <a:off x="0" y="2734408"/>
        <a:ext cx="11268075" cy="1814400"/>
      </dsp:txXfrm>
    </dsp:sp>
    <dsp:sp modelId="{69E24AD3-2DE1-42AD-819E-4EC1B81870B4}">
      <dsp:nvSpPr>
        <dsp:cNvPr id="0" name=""/>
        <dsp:cNvSpPr/>
      </dsp:nvSpPr>
      <dsp:spPr>
        <a:xfrm>
          <a:off x="563403" y="2380168"/>
          <a:ext cx="7887652"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8134" tIns="0" rIns="298134" bIns="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2"/>
              </a:solidFill>
              <a:latin typeface="Calibri" panose="020F0502020204030204"/>
            </a:rPr>
            <a:t>Epistemic limitations</a:t>
          </a:r>
        </a:p>
      </dsp:txBody>
      <dsp:txXfrm>
        <a:off x="597988" y="2414753"/>
        <a:ext cx="7818482"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Franklin Gothic Book" panose="020B0503020102020204" pitchFamily="34" charset="0"/>
            </a:endParaRPr>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latin typeface="Franklin Gothic Book" panose="020B0503020102020204" pitchFamily="34" charset="0"/>
              </a:rPr>
              <a:t>3/27/2025</a:t>
            </a:fld>
            <a:endParaRPr lang="en-US">
              <a:latin typeface="Franklin Gothic Book" panose="020B0503020102020204" pitchFamily="34" charset="0"/>
            </a:endParaRPr>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11017362-806F-4EA8-BAA6-0CA6D364B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AC5C8-AA3E-49B6-9C0B-3EDF0860F219}" type="slidenum">
              <a:rPr lang="en-US" smtClean="0">
                <a:latin typeface="Franklin Gothic Book" panose="020B0503020102020204" pitchFamily="34" charset="0"/>
              </a:rPr>
              <a:t>‹#›</a:t>
            </a:fld>
            <a:endParaRPr lang="en-US">
              <a:latin typeface="Franklin Gothic Book" panose="020B0503020102020204" pitchFamily="34" charset="0"/>
            </a:endParaRPr>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Franklin Gothic Book" panose="020B05030201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Franklin Gothic Book" panose="020B0503020102020204" pitchFamily="34" charset="0"/>
              </a:defRPr>
            </a:lvl1pPr>
          </a:lstStyle>
          <a:p>
            <a:fld id="{A2FD89D3-6540-412A-8DF7-24F6B362E6BB}" type="datetimeFigureOut">
              <a:rPr lang="en-US" smtClean="0"/>
              <a:pPr/>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Franklin Gothic Book" panose="020B05030201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Franklin Gothic Book" panose="020B0503020102020204" pitchFamily="34" charset="0"/>
              </a:defRPr>
            </a:lvl1pPr>
          </a:lstStyle>
          <a:p>
            <a:fld id="{53BCCA8E-E054-4945-93F6-8F3E2A7D5A26}" type="slidenum">
              <a:rPr lang="en-US" smtClean="0"/>
              <a:pPr/>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200" b="0" i="0" kern="1200">
        <a:solidFill>
          <a:schemeClr val="tx1"/>
        </a:solidFill>
        <a:latin typeface="Franklin Gothic Book" panose="020B0503020102020204" pitchFamily="34" charset="0"/>
        <a:ea typeface="+mn-ea"/>
        <a:cs typeface="+mn-cs"/>
      </a:defRPr>
    </a:lvl2pPr>
    <a:lvl3pPr marL="914400" algn="l" defTabSz="914400" rtl="0" eaLnBrk="1" latinLnBrk="0" hangingPunct="1">
      <a:defRPr sz="1200" b="0" i="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1200" b="0" i="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1200" b="0" i="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Franklin Gothic Book"/>
              </a:rPr>
              <a:t>Hello everyone, My name is Meghan Halley, and I am a medical anthropologist and senior research scholar at the Center for Biomedical Ethics at Stanford University. </a:t>
            </a:r>
            <a:endParaRPr lang="en-US"/>
          </a:p>
          <a:p>
            <a:pPr marL="171450" indent="-171450">
              <a:buFont typeface="Arial"/>
              <a:buChar char="•"/>
            </a:pPr>
            <a:r>
              <a:rPr lang="en-US">
                <a:latin typeface="Franklin Gothic Book"/>
              </a:rPr>
              <a:t>It is such a pleasure to be here today to discuss the topic of patient-centered approaches to undiagnosed diseases</a:t>
            </a:r>
            <a:endParaRPr lang="en-US"/>
          </a:p>
          <a:p>
            <a:endParaRPr lang="en-US"/>
          </a:p>
        </p:txBody>
      </p:sp>
      <p:sp>
        <p:nvSpPr>
          <p:cNvPr id="4" name="Slide Number Placeholder 3"/>
          <p:cNvSpPr>
            <a:spLocks noGrp="1"/>
          </p:cNvSpPr>
          <p:nvPr>
            <p:ph type="sldNum" sz="quarter" idx="5"/>
          </p:nvPr>
        </p:nvSpPr>
        <p:spPr/>
        <p:txBody>
          <a:bodyPr/>
          <a:lstStyle/>
          <a:p>
            <a:fld id="{53BCCA8E-E054-4945-93F6-8F3E2A7D5A26}" type="slidenum">
              <a:rPr lang="en-US" smtClean="0"/>
              <a:pPr/>
              <a:t>1</a:t>
            </a:fld>
            <a:endParaRPr lang="en-US"/>
          </a:p>
        </p:txBody>
      </p:sp>
    </p:spTree>
    <p:extLst>
      <p:ext uri="{BB962C8B-B14F-4D97-AF65-F5344CB8AC3E}">
        <p14:creationId xmlns:p14="http://schemas.microsoft.com/office/powerpoint/2010/main" val="3722262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But payer coverage of sequencing has lagged, such that in 2021 just over half of patients had access to sequencing as a covered benefit, with significant differences between coverage among public and private payers.</a:t>
            </a:r>
          </a:p>
          <a:p>
            <a:pPr marL="285750" indent="-285750">
              <a:buFont typeface="Arial"/>
              <a:buChar char="•"/>
            </a:pPr>
            <a:r>
              <a:rPr lang="en-US"/>
              <a:t>Payers argue that because most rare diseases lack therapeutic options, sequencing is unlikely to change clinical management or outcomes.</a:t>
            </a:r>
            <a:endParaRPr lang="en-US">
              <a:cs typeface="Calibri"/>
            </a:endParaRPr>
          </a:p>
          <a:p>
            <a:pPr marL="285750" indent="-285750">
              <a:buFont typeface="Arial"/>
              <a:buChar char="•"/>
            </a:pPr>
            <a:r>
              <a:rPr lang="en-US">
                <a:latin typeface="Franklin Gothic Book"/>
              </a:rPr>
              <a:t>CLICK - For payers – the value of a new technology is narrowly defined based on improvement in health - as measured by a quality-adjusted life year (QALY) – and net costs.</a:t>
            </a:r>
            <a:endParaRPr lang="en-US">
              <a:latin typeface="Franklin Gothic Book"/>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10</a:t>
            </a:fld>
            <a:endParaRPr lang="en-US"/>
          </a:p>
        </p:txBody>
      </p:sp>
    </p:spTree>
    <p:extLst>
      <p:ext uri="{BB962C8B-B14F-4D97-AF65-F5344CB8AC3E}">
        <p14:creationId xmlns:p14="http://schemas.microsoft.com/office/powerpoint/2010/main" val="2478482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latin typeface="Franklin Gothic Book"/>
              </a:rPr>
              <a:t>A number of studies have proposed models of perceived utility</a:t>
            </a:r>
          </a:p>
          <a:p>
            <a:pPr marL="285750" indent="-285750">
              <a:buFont typeface="Arial"/>
              <a:buChar char="•"/>
            </a:pPr>
            <a:r>
              <a:rPr lang="en-US">
                <a:latin typeface="Franklin Gothic Book"/>
              </a:rPr>
              <a:t>This is from Hadley Stevens Smith and colleagues from 2022</a:t>
            </a:r>
            <a:endParaRPr lang="en-US"/>
          </a:p>
          <a:p>
            <a:pPr marL="285750" indent="-285750">
              <a:buFont typeface="Arial"/>
              <a:buChar char="•"/>
            </a:pPr>
            <a:r>
              <a:rPr lang="en-US">
                <a:latin typeface="Franklin Gothic Book"/>
                <a:ea typeface="Calibri"/>
                <a:cs typeface="Calibri"/>
              </a:rPr>
              <a:t>And it includes a long list of components making up this concept of perceived utility</a:t>
            </a:r>
            <a:endParaRPr lang="en-US">
              <a:ea typeface="Calibri"/>
              <a:cs typeface="Calibri"/>
            </a:endParaRPr>
          </a:p>
          <a:p>
            <a:pPr marL="285750" indent="-285750">
              <a:buFont typeface="Arial"/>
              <a:buChar char="•"/>
            </a:pPr>
            <a:r>
              <a:rPr lang="en-US">
                <a:latin typeface="Franklin Gothic Book"/>
                <a:ea typeface="Calibri"/>
                <a:cs typeface="Calibri"/>
              </a:rPr>
              <a:t>Including clinical benefits – informing clinical management</a:t>
            </a:r>
            <a:endParaRPr lang="en-US">
              <a:ea typeface="Calibri"/>
              <a:cs typeface="Calibri"/>
            </a:endParaRPr>
          </a:p>
          <a:p>
            <a:pPr marL="285750" indent="-285750">
              <a:buFont typeface="Arial"/>
              <a:buChar char="•"/>
            </a:pPr>
            <a:r>
              <a:rPr lang="en-US">
                <a:latin typeface="Franklin Gothic Book"/>
                <a:ea typeface="Calibri"/>
                <a:cs typeface="Calibri"/>
              </a:rPr>
              <a:t>Cognitive – value of knowing</a:t>
            </a:r>
            <a:endParaRPr lang="en-US">
              <a:ea typeface="Calibri"/>
              <a:cs typeface="Calibri"/>
            </a:endParaRPr>
          </a:p>
          <a:p>
            <a:pPr marL="285750" indent="-285750">
              <a:buFont typeface="Arial"/>
              <a:buChar char="•"/>
            </a:pPr>
            <a:r>
              <a:rPr lang="en-US">
                <a:latin typeface="Franklin Gothic Book"/>
                <a:ea typeface="Calibri"/>
                <a:cs typeface="Calibri"/>
              </a:rPr>
              <a:t>Behavioral – reproductive DM</a:t>
            </a:r>
          </a:p>
          <a:p>
            <a:pPr marL="285750" indent="-285750">
              <a:buFont typeface="Arial"/>
              <a:buChar char="•"/>
            </a:pPr>
            <a:r>
              <a:rPr lang="en-US">
                <a:latin typeface="Franklin Gothic Book"/>
                <a:ea typeface="Calibri"/>
                <a:cs typeface="Calibri"/>
              </a:rPr>
              <a:t>Emotional – relieving guilt</a:t>
            </a:r>
            <a:endParaRPr lang="en-US">
              <a:ea typeface="Calibri"/>
              <a:cs typeface="Calibri"/>
            </a:endParaRPr>
          </a:p>
        </p:txBody>
      </p:sp>
      <p:sp>
        <p:nvSpPr>
          <p:cNvPr id="4" name="Slide Number Placeholder 3"/>
          <p:cNvSpPr>
            <a:spLocks noGrp="1"/>
          </p:cNvSpPr>
          <p:nvPr>
            <p:ph type="sldNum" sz="quarter" idx="5"/>
          </p:nvPr>
        </p:nvSpPr>
        <p:spPr/>
        <p:txBody>
          <a:bodyPr/>
          <a:lstStyle/>
          <a:p>
            <a:fld id="{53BCCA8E-E054-4945-93F6-8F3E2A7D5A26}" type="slidenum">
              <a:rPr lang="en-US" smtClean="0"/>
              <a:pPr/>
              <a:t>11</a:t>
            </a:fld>
            <a:endParaRPr lang="en-US"/>
          </a:p>
        </p:txBody>
      </p:sp>
    </p:spTree>
    <p:extLst>
      <p:ext uri="{BB962C8B-B14F-4D97-AF65-F5344CB8AC3E}">
        <p14:creationId xmlns:p14="http://schemas.microsoft.com/office/powerpoint/2010/main" val="148668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Franklin Gothic Book"/>
              </a:rPr>
              <a:t>The interest in personal utility has grown rapidly</a:t>
            </a:r>
            <a:endParaRPr lang="en-US"/>
          </a:p>
          <a:p>
            <a:pPr marL="171450" indent="-171450">
              <a:buFont typeface="Arial"/>
              <a:buChar char="•"/>
            </a:pPr>
            <a:r>
              <a:rPr lang="en-US"/>
              <a:t>However, these studies have largely suffered from weak studies designs, including cross-sectional surveys of patients views at one point in time. </a:t>
            </a:r>
          </a:p>
          <a:p>
            <a:pPr marL="171450" indent="-171450">
              <a:buFont typeface="Arial"/>
              <a:buChar char="•"/>
            </a:pPr>
            <a:r>
              <a:rPr lang="en-US"/>
              <a:t>They also largely lack a comparison group of parents of undiagnosed children who did not receive a diagnosis</a:t>
            </a:r>
          </a:p>
          <a:p>
            <a:pPr marL="171450" indent="-171450">
              <a:buFont typeface="Arial"/>
              <a:buChar char="•"/>
            </a:pPr>
            <a:r>
              <a:rPr lang="en-US"/>
              <a:t>Further, the studies tended to focus on outcomes directly tied to receiving genetic information and do not include information on changes in patient health outcomes or quality of life more broadly.</a:t>
            </a:r>
          </a:p>
          <a:p>
            <a:pPr marL="285750" indent="-285750">
              <a:buFont typeface="Arial"/>
              <a:buChar char="•"/>
            </a:pPr>
            <a:endParaRPr lang="en-US"/>
          </a:p>
          <a:p>
            <a:endParaRPr lang="en-U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3BCCA8E-E054-4945-93F6-8F3E2A7D5A26}" type="slidenum">
              <a:rPr lang="en-US" smtClean="0"/>
              <a:pPr/>
              <a:t>12</a:t>
            </a:fld>
            <a:endParaRPr lang="en-US"/>
          </a:p>
        </p:txBody>
      </p:sp>
    </p:spTree>
    <p:extLst>
      <p:ext uri="{BB962C8B-B14F-4D97-AF65-F5344CB8AC3E}">
        <p14:creationId xmlns:p14="http://schemas.microsoft.com/office/powerpoint/2010/main" val="414983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latin typeface="Franklin Gothic Book"/>
              </a:rPr>
              <a:t>However, there are still limitations in our understanding of personal utility</a:t>
            </a:r>
          </a:p>
          <a:p>
            <a:pPr marL="171450" indent="-171450">
              <a:buFont typeface="Arial,Sans-Serif"/>
              <a:buChar char="•"/>
            </a:pPr>
            <a:r>
              <a:rPr lang="en-US">
                <a:latin typeface="Franklin Gothic Book"/>
              </a:rPr>
              <a:t>these studies have largely suffered from weak studies designs, including cross-sectional surveys of patients views at one point in time. </a:t>
            </a:r>
          </a:p>
          <a:p>
            <a:pPr marL="171450" indent="-171450">
              <a:buFont typeface="Arial,Sans-Serif"/>
              <a:buChar char="•"/>
            </a:pPr>
            <a:r>
              <a:rPr lang="en-US">
                <a:latin typeface="Franklin Gothic Book"/>
              </a:rPr>
              <a:t>They also largely lack a comparison group of parents of undiagnosed children who did not receive a diagnosis</a:t>
            </a:r>
          </a:p>
          <a:p>
            <a:pPr marL="171450" indent="-171450">
              <a:buFont typeface="Arial,Sans-Serif"/>
              <a:buChar char="•"/>
            </a:pPr>
            <a:r>
              <a:rPr lang="en-US">
                <a:latin typeface="Franklin Gothic Book"/>
              </a:rPr>
              <a:t>Further, the studies tended to focus on outcomes directly tied to receiving genetic information and do not include information on changes in patient health outcomes or quality of life more broadly.</a:t>
            </a:r>
          </a:p>
        </p:txBody>
      </p:sp>
      <p:sp>
        <p:nvSpPr>
          <p:cNvPr id="4" name="Slide Number Placeholder 3"/>
          <p:cNvSpPr>
            <a:spLocks noGrp="1"/>
          </p:cNvSpPr>
          <p:nvPr>
            <p:ph type="sldNum" sz="quarter" idx="5"/>
          </p:nvPr>
        </p:nvSpPr>
        <p:spPr/>
        <p:txBody>
          <a:bodyPr/>
          <a:lstStyle/>
          <a:p>
            <a:fld id="{53BCCA8E-E054-4945-93F6-8F3E2A7D5A26}" type="slidenum">
              <a:rPr lang="en-US" smtClean="0"/>
              <a:pPr/>
              <a:t>13</a:t>
            </a:fld>
            <a:endParaRPr lang="en-US"/>
          </a:p>
        </p:txBody>
      </p:sp>
    </p:spTree>
    <p:extLst>
      <p:ext uri="{BB962C8B-B14F-4D97-AF65-F5344CB8AC3E}">
        <p14:creationId xmlns:p14="http://schemas.microsoft.com/office/powerpoint/2010/main" val="402951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But in examining how parents talked about their search for diagnosis, they also expressed a deeper, existential value insomuch as they saw their search for diagnosis as part of what it meant for them to be a good parent who provided their child with their best life possible. </a:t>
            </a:r>
          </a:p>
        </p:txBody>
      </p:sp>
      <p:sp>
        <p:nvSpPr>
          <p:cNvPr id="4" name="Slide Number Placeholder 3"/>
          <p:cNvSpPr>
            <a:spLocks noGrp="1"/>
          </p:cNvSpPr>
          <p:nvPr>
            <p:ph type="sldNum" sz="quarter" idx="5"/>
          </p:nvPr>
        </p:nvSpPr>
        <p:spPr/>
        <p:txBody>
          <a:bodyPr/>
          <a:lstStyle/>
          <a:p>
            <a:fld id="{53BCCA8E-E054-4945-93F6-8F3E2A7D5A26}" type="slidenum">
              <a:rPr lang="en-US" smtClean="0"/>
              <a:pPr/>
              <a:t>15</a:t>
            </a:fld>
            <a:endParaRPr lang="en-US"/>
          </a:p>
        </p:txBody>
      </p:sp>
    </p:spTree>
    <p:extLst>
      <p:ext uri="{BB962C8B-B14F-4D97-AF65-F5344CB8AC3E}">
        <p14:creationId xmlns:p14="http://schemas.microsoft.com/office/powerpoint/2010/main" val="3649284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But in examining how parents talked about their search for diagnosis, they also expressed a deeper, existential value insomuch as they saw their search for diagnosis as part of what it meant for them to be a good parent who provided their child with their best life possible. </a:t>
            </a:r>
          </a:p>
        </p:txBody>
      </p:sp>
      <p:sp>
        <p:nvSpPr>
          <p:cNvPr id="4" name="Slide Number Placeholder 3"/>
          <p:cNvSpPr>
            <a:spLocks noGrp="1"/>
          </p:cNvSpPr>
          <p:nvPr>
            <p:ph type="sldNum" sz="quarter" idx="5"/>
          </p:nvPr>
        </p:nvSpPr>
        <p:spPr/>
        <p:txBody>
          <a:bodyPr/>
          <a:lstStyle/>
          <a:p>
            <a:fld id="{53BCCA8E-E054-4945-93F6-8F3E2A7D5A26}" type="slidenum">
              <a:rPr lang="en-US" smtClean="0"/>
              <a:pPr/>
              <a:t>16</a:t>
            </a:fld>
            <a:endParaRPr lang="en-US"/>
          </a:p>
        </p:txBody>
      </p:sp>
    </p:spTree>
    <p:extLst>
      <p:ext uri="{BB962C8B-B14F-4D97-AF65-F5344CB8AC3E}">
        <p14:creationId xmlns:p14="http://schemas.microsoft.com/office/powerpoint/2010/main" val="3583577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Another parent noted that their perception of the value of sequencing was contingent on how medically stable their child was at the time.</a:t>
            </a:r>
          </a:p>
          <a:p>
            <a:pPr marL="285750" indent="-285750">
              <a:buFont typeface="Arial,Sans-Serif"/>
              <a:buChar char="•"/>
            </a:pPr>
            <a:r>
              <a:rPr lang="en-US">
                <a:cs typeface="Calibri"/>
              </a:rPr>
              <a:t>She says: READ QUOTE</a:t>
            </a:r>
          </a:p>
          <a:p>
            <a:pPr marL="285750" indent="-285750">
              <a:buFont typeface="Arial,Sans-Serif"/>
              <a:buChar char="•"/>
            </a:pPr>
            <a:r>
              <a:rPr lang="en-US">
                <a:cs typeface="Calibri"/>
              </a:rPr>
              <a:t>This issue of clinical stability was raised by a number of parents, </a:t>
            </a:r>
          </a:p>
          <a:p>
            <a:pPr marL="285750" indent="-285750">
              <a:buFont typeface="Arial,Sans-Serif"/>
              <a:buChar char="•"/>
            </a:pPr>
            <a:r>
              <a:rPr lang="en-US">
                <a:cs typeface="Calibri"/>
              </a:rPr>
              <a:t>but it not so much related to their expectation of sequencing to change health outcomes</a:t>
            </a:r>
            <a:endParaRPr lang="en-US"/>
          </a:p>
          <a:p>
            <a:pPr marL="285750" indent="-285750">
              <a:buFont typeface="Arial,Sans-Serif"/>
              <a:buChar char="•"/>
            </a:pPr>
            <a:r>
              <a:rPr lang="en-US">
                <a:cs typeface="Calibri"/>
              </a:rPr>
              <a:t>but </a:t>
            </a:r>
            <a:r>
              <a:rPr lang="en-US" err="1">
                <a:cs typeface="Calibri"/>
              </a:rPr>
              <a:t>moreso</a:t>
            </a:r>
            <a:r>
              <a:rPr lang="en-US">
                <a:cs typeface="Calibri"/>
              </a:rPr>
              <a:t> the extent to which medical instability increased their overall stress related to their child's illness.</a:t>
            </a:r>
            <a:endParaRPr lang="en-US"/>
          </a:p>
        </p:txBody>
      </p:sp>
      <p:sp>
        <p:nvSpPr>
          <p:cNvPr id="4" name="Slide Number Placeholder 3"/>
          <p:cNvSpPr>
            <a:spLocks noGrp="1"/>
          </p:cNvSpPr>
          <p:nvPr>
            <p:ph type="sldNum" sz="quarter" idx="5"/>
          </p:nvPr>
        </p:nvSpPr>
        <p:spPr/>
        <p:txBody>
          <a:bodyPr/>
          <a:lstStyle/>
          <a:p>
            <a:fld id="{C465E7F5-AB9A-4710-A23A-9465267E28D3}" type="slidenum">
              <a:rPr lang="en-US"/>
              <a:t>17</a:t>
            </a:fld>
            <a:endParaRPr lang="en-US"/>
          </a:p>
        </p:txBody>
      </p:sp>
    </p:spTree>
    <p:extLst>
      <p:ext uri="{BB962C8B-B14F-4D97-AF65-F5344CB8AC3E}">
        <p14:creationId xmlns:p14="http://schemas.microsoft.com/office/powerpoint/2010/main" val="225710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While the value of a diagnosis generally did not appear contingent on its clinical impacts, it was described as contingent based on a range of other factors. </a:t>
            </a:r>
          </a:p>
          <a:p>
            <a:pPr marL="285750" indent="-285750">
              <a:buFont typeface="Arial,Sans-Serif"/>
              <a:buChar char="•"/>
            </a:pPr>
            <a:r>
              <a:rPr lang="en-US"/>
              <a:t>including characteristics of the patient, child, and family, as well as on their access to care generally the specific disease diagnosed, and the way in which results were communicated.</a:t>
            </a:r>
            <a:endParaRPr lang="en-US">
              <a:cs typeface="Calibri"/>
            </a:endParaRPr>
          </a:p>
          <a:p>
            <a:pPr marL="285750" indent="-285750">
              <a:buFont typeface="Arial"/>
              <a:buChar char="•"/>
            </a:pPr>
            <a:r>
              <a:rPr lang="en-US"/>
              <a:t>For example, this parent described how the value of a diagnosis changed over the course of their diagnostic odyssey, explaining that, when her </a:t>
            </a:r>
            <a:r>
              <a:rPr lang="en-US" err="1"/>
              <a:t>intial</a:t>
            </a:r>
            <a:r>
              <a:rPr lang="en-US"/>
              <a:t> results came back inconclusive, that was pretty hard, but then as time went on, she came to realize that it didn't actually matter because no matter what the diagnosis "Sally will still be Sally"</a:t>
            </a:r>
            <a:endParaRPr lang="en-US">
              <a:cs typeface="Calibri"/>
            </a:endParaRPr>
          </a:p>
          <a:p>
            <a:pPr marL="285750" indent="-2857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18</a:t>
            </a:fld>
            <a:endParaRPr lang="en-US"/>
          </a:p>
        </p:txBody>
      </p:sp>
    </p:spTree>
    <p:extLst>
      <p:ext uri="{BB962C8B-B14F-4D97-AF65-F5344CB8AC3E}">
        <p14:creationId xmlns:p14="http://schemas.microsoft.com/office/powerpoint/2010/main" val="1054151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US"/>
          </a:p>
        </p:txBody>
      </p:sp>
      <p:sp>
        <p:nvSpPr>
          <p:cNvPr id="4" name="Slide Number Placeholder 3"/>
          <p:cNvSpPr>
            <a:spLocks noGrp="1"/>
          </p:cNvSpPr>
          <p:nvPr>
            <p:ph type="sldNum" sz="quarter" idx="5"/>
          </p:nvPr>
        </p:nvSpPr>
        <p:spPr/>
        <p:txBody>
          <a:bodyPr/>
          <a:lstStyle/>
          <a:p>
            <a:fld id="{C465E7F5-AB9A-4710-A23A-9465267E28D3}" type="slidenum">
              <a:rPr lang="en-US"/>
              <a:t>19</a:t>
            </a:fld>
            <a:endParaRPr lang="en-US"/>
          </a:p>
        </p:txBody>
      </p:sp>
    </p:spTree>
    <p:extLst>
      <p:ext uri="{BB962C8B-B14F-4D97-AF65-F5344CB8AC3E}">
        <p14:creationId xmlns:p14="http://schemas.microsoft.com/office/powerpoint/2010/main" val="1600833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FE6C-ECD9-33C4-5BCA-D7A2A7845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1A67A-CD34-22A3-D89E-5D6444796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63EF4-0CED-36CF-4740-CD9809842F23}"/>
              </a:ext>
            </a:extLst>
          </p:cNvPr>
          <p:cNvSpPr>
            <a:spLocks noGrp="1"/>
          </p:cNvSpPr>
          <p:nvPr>
            <p:ph type="body" idx="1"/>
          </p:nvPr>
        </p:nvSpPr>
        <p:spPr/>
        <p:txBody>
          <a:bodyPr/>
          <a:lstStyle/>
          <a:p>
            <a:pPr marL="285750" indent="-285750">
              <a:buFont typeface="Arial,Sans-Serif"/>
              <a:buChar char="•"/>
            </a:pPr>
            <a:endParaRPr lang="en-US"/>
          </a:p>
        </p:txBody>
      </p:sp>
      <p:sp>
        <p:nvSpPr>
          <p:cNvPr id="4" name="Slide Number Placeholder 3">
            <a:extLst>
              <a:ext uri="{FF2B5EF4-FFF2-40B4-BE49-F238E27FC236}">
                <a16:creationId xmlns:a16="http://schemas.microsoft.com/office/drawing/2014/main" id="{908586B1-F89C-4BF4-910E-55FC444C12E1}"/>
              </a:ext>
            </a:extLst>
          </p:cNvPr>
          <p:cNvSpPr>
            <a:spLocks noGrp="1"/>
          </p:cNvSpPr>
          <p:nvPr>
            <p:ph type="sldNum" sz="quarter" idx="5"/>
          </p:nvPr>
        </p:nvSpPr>
        <p:spPr/>
        <p:txBody>
          <a:bodyPr/>
          <a:lstStyle/>
          <a:p>
            <a:fld id="{C465E7F5-AB9A-4710-A23A-9465267E28D3}" type="slidenum">
              <a:rPr lang="en-US"/>
              <a:t>20</a:t>
            </a:fld>
            <a:endParaRPr lang="en-US"/>
          </a:p>
        </p:txBody>
      </p:sp>
    </p:spTree>
    <p:extLst>
      <p:ext uri="{BB962C8B-B14F-4D97-AF65-F5344CB8AC3E}">
        <p14:creationId xmlns:p14="http://schemas.microsoft.com/office/powerpoint/2010/main" val="411871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Unfortunately no financial disclosures</a:t>
            </a:r>
          </a:p>
          <a:p>
            <a:pPr marL="171450" indent="-171450">
              <a:buFont typeface="Arial" panose="020B0604020202020204" pitchFamily="34" charset="0"/>
              <a:buChar char="•"/>
            </a:pPr>
            <a:r>
              <a:rPr lang="en-US"/>
              <a:t>I do sit on a number of committees but my views do not represent these orgs</a:t>
            </a:r>
          </a:p>
        </p:txBody>
      </p:sp>
      <p:sp>
        <p:nvSpPr>
          <p:cNvPr id="4" name="Slide Number Placeholder 3"/>
          <p:cNvSpPr>
            <a:spLocks noGrp="1"/>
          </p:cNvSpPr>
          <p:nvPr>
            <p:ph type="sldNum" sz="quarter" idx="5"/>
          </p:nvPr>
        </p:nvSpPr>
        <p:spPr/>
        <p:txBody>
          <a:bodyPr/>
          <a:lstStyle/>
          <a:p>
            <a:fld id="{C465E7F5-AB9A-4710-A23A-9465267E28D3}" type="slidenum">
              <a:rPr lang="en-US" smtClean="0"/>
              <a:t>2</a:t>
            </a:fld>
            <a:endParaRPr lang="en-US"/>
          </a:p>
        </p:txBody>
      </p:sp>
    </p:spTree>
    <p:extLst>
      <p:ext uri="{BB962C8B-B14F-4D97-AF65-F5344CB8AC3E}">
        <p14:creationId xmlns:p14="http://schemas.microsoft.com/office/powerpoint/2010/main" val="4183341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0EEB-B29B-2885-013B-6F48DE13B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233D8-37CC-F802-53D4-B2DBAF995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96FA4-BD73-6A73-6FBC-CC24911C4B6D}"/>
              </a:ext>
            </a:extLst>
          </p:cNvPr>
          <p:cNvSpPr>
            <a:spLocks noGrp="1"/>
          </p:cNvSpPr>
          <p:nvPr>
            <p:ph type="body" idx="1"/>
          </p:nvPr>
        </p:nvSpPr>
        <p:spPr/>
        <p:txBody>
          <a:bodyPr/>
          <a:lstStyle/>
          <a:p>
            <a:pPr marL="285750" indent="-285750">
              <a:buFont typeface="Arial,Sans-Serif"/>
              <a:buChar char="•"/>
            </a:pPr>
            <a:endParaRPr lang="en-US"/>
          </a:p>
        </p:txBody>
      </p:sp>
      <p:sp>
        <p:nvSpPr>
          <p:cNvPr id="4" name="Slide Number Placeholder 3">
            <a:extLst>
              <a:ext uri="{FF2B5EF4-FFF2-40B4-BE49-F238E27FC236}">
                <a16:creationId xmlns:a16="http://schemas.microsoft.com/office/drawing/2014/main" id="{3A0406F2-BA3A-5C5F-0A24-CDBD91B8F03B}"/>
              </a:ext>
            </a:extLst>
          </p:cNvPr>
          <p:cNvSpPr>
            <a:spLocks noGrp="1"/>
          </p:cNvSpPr>
          <p:nvPr>
            <p:ph type="sldNum" sz="quarter" idx="5"/>
          </p:nvPr>
        </p:nvSpPr>
        <p:spPr/>
        <p:txBody>
          <a:bodyPr/>
          <a:lstStyle/>
          <a:p>
            <a:fld id="{C465E7F5-AB9A-4710-A23A-9465267E28D3}" type="slidenum">
              <a:rPr lang="en-US"/>
              <a:t>21</a:t>
            </a:fld>
            <a:endParaRPr lang="en-US"/>
          </a:p>
        </p:txBody>
      </p:sp>
    </p:spTree>
    <p:extLst>
      <p:ext uri="{BB962C8B-B14F-4D97-AF65-F5344CB8AC3E}">
        <p14:creationId xmlns:p14="http://schemas.microsoft.com/office/powerpoint/2010/main" val="1214167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E5894-1156-E5FF-1FDD-3DE356837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EA859-726D-B0F5-CCAD-220C3F6C9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D23E9-5430-9D3D-4958-6E84B166F7B7}"/>
              </a:ext>
            </a:extLst>
          </p:cNvPr>
          <p:cNvSpPr>
            <a:spLocks noGrp="1"/>
          </p:cNvSpPr>
          <p:nvPr>
            <p:ph type="body" idx="1"/>
          </p:nvPr>
        </p:nvSpPr>
        <p:spPr/>
        <p:txBody>
          <a:bodyPr/>
          <a:lstStyle/>
          <a:p>
            <a:pPr marL="285750" indent="-285750">
              <a:buFont typeface="Arial,Sans-Serif"/>
              <a:buChar char="•"/>
            </a:pPr>
            <a:endParaRPr lang="en-US"/>
          </a:p>
        </p:txBody>
      </p:sp>
      <p:sp>
        <p:nvSpPr>
          <p:cNvPr id="4" name="Slide Number Placeholder 3">
            <a:extLst>
              <a:ext uri="{FF2B5EF4-FFF2-40B4-BE49-F238E27FC236}">
                <a16:creationId xmlns:a16="http://schemas.microsoft.com/office/drawing/2014/main" id="{EE4350DE-2258-FD2E-1D6E-88012C66F12B}"/>
              </a:ext>
            </a:extLst>
          </p:cNvPr>
          <p:cNvSpPr>
            <a:spLocks noGrp="1"/>
          </p:cNvSpPr>
          <p:nvPr>
            <p:ph type="sldNum" sz="quarter" idx="5"/>
          </p:nvPr>
        </p:nvSpPr>
        <p:spPr/>
        <p:txBody>
          <a:bodyPr/>
          <a:lstStyle/>
          <a:p>
            <a:fld id="{C465E7F5-AB9A-4710-A23A-9465267E28D3}" type="slidenum">
              <a:rPr lang="en-US"/>
              <a:t>22</a:t>
            </a:fld>
            <a:endParaRPr lang="en-US"/>
          </a:p>
        </p:txBody>
      </p:sp>
    </p:spTree>
    <p:extLst>
      <p:ext uri="{BB962C8B-B14F-4D97-AF65-F5344CB8AC3E}">
        <p14:creationId xmlns:p14="http://schemas.microsoft.com/office/powerpoint/2010/main" val="2817592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And what started as a small question turned into a much larger project</a:t>
            </a:r>
          </a:p>
          <a:p>
            <a:pPr marL="171450" indent="-171450">
              <a:buFont typeface="Arial,Sans-Serif"/>
              <a:buChar char="•"/>
            </a:pPr>
            <a:r>
              <a:rPr lang="en-US" dirty="0"/>
              <a:t>But I had a really terrific group of mentees who went to work reviewing the literature, and extracting and synthesizing the data.</a:t>
            </a:r>
          </a:p>
          <a:p>
            <a:pPr marL="171450" indent="-171450">
              <a:buFont typeface="Arial,Sans-Serif"/>
              <a:buChar char="•"/>
            </a:pPr>
            <a:r>
              <a:rPr lang="en-US" dirty="0"/>
              <a:t>In the interest of time, I am not going to go over the methods, but they are available in the publication that came out earlier this year.</a:t>
            </a:r>
          </a:p>
        </p:txBody>
      </p:sp>
      <p:sp>
        <p:nvSpPr>
          <p:cNvPr id="4" name="Slide Number Placeholder 3"/>
          <p:cNvSpPr>
            <a:spLocks noGrp="1"/>
          </p:cNvSpPr>
          <p:nvPr>
            <p:ph type="sldNum" sz="quarter" idx="5"/>
          </p:nvPr>
        </p:nvSpPr>
        <p:spPr/>
        <p:txBody>
          <a:bodyPr/>
          <a:lstStyle/>
          <a:p>
            <a:fld id="{C465E7F5-AB9A-4710-A23A-9465267E28D3}" type="slidenum">
              <a:rPr lang="en-US"/>
              <a:t>23</a:t>
            </a:fld>
            <a:endParaRPr lang="en-US"/>
          </a:p>
        </p:txBody>
      </p:sp>
    </p:spTree>
    <p:extLst>
      <p:ext uri="{BB962C8B-B14F-4D97-AF65-F5344CB8AC3E}">
        <p14:creationId xmlns:p14="http://schemas.microsoft.com/office/powerpoint/2010/main" val="2808022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My first reaction when I saw these results was – its not quite as bad as I thought! </a:t>
            </a:r>
            <a:endParaRPr lang="en-US" dirty="0">
              <a:cs typeface="Calibri"/>
            </a:endParaRPr>
          </a:p>
          <a:p>
            <a:pPr marL="171450" indent="-171450">
              <a:buFont typeface="Arial"/>
              <a:buChar char="•"/>
            </a:pPr>
            <a:r>
              <a:rPr lang="en-US" dirty="0"/>
              <a:t>Sure only a third of the US population has a bachelors degree, and  only 60% of the population identifies as NHW, but it could be worse.</a:t>
            </a:r>
            <a:endParaRPr lang="en-US" dirty="0">
              <a:cs typeface="Calibri" panose="020F0502020204030204"/>
            </a:endParaRPr>
          </a:p>
          <a:p>
            <a:pPr marL="171450" indent="-171450">
              <a:buFont typeface="Arial"/>
              <a:buChar char="•"/>
            </a:pPr>
            <a:r>
              <a:rPr lang="en-US" dirty="0"/>
              <a:t>But then...we removed the two studies focused on racial and ethnic diversity, and the mean proportion of White participants increased to over 80% </a:t>
            </a:r>
            <a:endParaRPr lang="en-US" dirty="0">
              <a:cs typeface="Calibri" panose="020F0502020204030204"/>
            </a:endParaRPr>
          </a:p>
          <a:p>
            <a:pPr marL="171450" indent="-171450">
              <a:buFont typeface="Arial"/>
              <a:buChar char="•"/>
            </a:pPr>
            <a:r>
              <a:rPr lang="en-US" dirty="0"/>
              <a:t>We noted that there were only 274 Black participants across all quantitative studies of personal utility compared with 7950 White participants. </a:t>
            </a:r>
            <a:endParaRPr lang="en-US" dirty="0">
              <a:cs typeface="Calibri" panose="020F0502020204030204"/>
            </a:endParaRPr>
          </a:p>
          <a:p>
            <a:pPr marL="171450" indent="-171450">
              <a:buFont typeface="Arial"/>
              <a:buChar char="•"/>
            </a:pPr>
            <a:r>
              <a:rPr lang="en-US" dirty="0"/>
              <a:t>And near half of the Black participants in all qualitative studies came from a single study specifically focused on the perspectives of Black patients.</a:t>
            </a:r>
            <a:endParaRPr lang="en-US" dirty="0">
              <a:cs typeface="Calibri" panose="020F0502020204030204"/>
            </a:endParaRPr>
          </a:p>
          <a:p>
            <a:pPr marL="171450" indent="-171450">
              <a:buFont typeface="Arial"/>
              <a:buChar char="•"/>
            </a:pPr>
            <a:r>
              <a:rPr lang="en-US" dirty="0"/>
              <a:t>And one other thing we noticed – the study focused on Black patient perspectives titled itself as such, </a:t>
            </a:r>
          </a:p>
          <a:p>
            <a:pPr marL="171450" indent="-171450">
              <a:buFont typeface="Arial"/>
              <a:buChar char="•"/>
            </a:pPr>
            <a:r>
              <a:rPr lang="en-US" dirty="0"/>
              <a:t>But we reviewed many papers all or </a:t>
            </a:r>
            <a:r>
              <a:rPr lang="en-US" dirty="0" err="1"/>
              <a:t>neally</a:t>
            </a:r>
            <a:r>
              <a:rPr lang="en-US" dirty="0"/>
              <a:t> all White participants, but none were titled "perspectives of White patients.". </a:t>
            </a:r>
          </a:p>
          <a:p>
            <a:pPr marL="171450" indent="-171450">
              <a:buFont typeface="Arial"/>
              <a:buChar char="•"/>
            </a:pPr>
            <a:r>
              <a:rPr lang="en-US" dirty="0"/>
              <a:t>This just highlights the way in which we as researchers inadvertently reinforce the notion that White perspectives are the "norm" from which “other” perspectives deviate. </a:t>
            </a:r>
            <a:endParaRPr lang="en-US" dirty="0">
              <a:cs typeface="Calibri" panose="020F0502020204030204"/>
            </a:endParaRPr>
          </a:p>
          <a:p>
            <a:pPr marL="171450" indent="-171450">
              <a:buFont typeface="Arial,Sans-Serif"/>
              <a:buChar char="•"/>
            </a:pPr>
            <a:endParaRPr lang="en-US" dirty="0">
              <a:cs typeface="Calibri" panose="020F0502020204030204"/>
            </a:endParaRPr>
          </a:p>
          <a:p>
            <a:pPr marL="171450" indent="-171450">
              <a:buFont typeface="Arial,Sans-Serif"/>
              <a:buChar char="•"/>
            </a:pPr>
            <a:endParaRPr lang="en-US">
              <a:cs typeface="Calibri"/>
            </a:endParaRPr>
          </a:p>
          <a:p>
            <a:pPr marL="171450" indent="-171450">
              <a:buFont typeface="Arial,Sans-Serif"/>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24</a:t>
            </a:fld>
            <a:endParaRPr lang="en-US"/>
          </a:p>
        </p:txBody>
      </p:sp>
    </p:spTree>
    <p:extLst>
      <p:ext uri="{BB962C8B-B14F-4D97-AF65-F5344CB8AC3E}">
        <p14:creationId xmlns:p14="http://schemas.microsoft.com/office/powerpoint/2010/main" val="153847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But in examining how parents talked about their search for diagnosis, they also expressed a deeper, existential value insomuch as they saw their search for diagnosis as part of what it meant for them to be a good parent who provided their child with their best life possible. </a:t>
            </a:r>
          </a:p>
        </p:txBody>
      </p:sp>
      <p:sp>
        <p:nvSpPr>
          <p:cNvPr id="4" name="Slide Number Placeholder 3"/>
          <p:cNvSpPr>
            <a:spLocks noGrp="1"/>
          </p:cNvSpPr>
          <p:nvPr>
            <p:ph type="sldNum" sz="quarter" idx="5"/>
          </p:nvPr>
        </p:nvSpPr>
        <p:spPr/>
        <p:txBody>
          <a:bodyPr/>
          <a:lstStyle/>
          <a:p>
            <a:fld id="{53BCCA8E-E054-4945-93F6-8F3E2A7D5A26}" type="slidenum">
              <a:rPr lang="en-US" smtClean="0"/>
              <a:pPr/>
              <a:t>25</a:t>
            </a:fld>
            <a:endParaRPr lang="en-US"/>
          </a:p>
        </p:txBody>
      </p:sp>
    </p:spTree>
    <p:extLst>
      <p:ext uri="{BB962C8B-B14F-4D97-AF65-F5344CB8AC3E}">
        <p14:creationId xmlns:p14="http://schemas.microsoft.com/office/powerpoint/2010/main" val="369842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Parents also noted that value was contingent on some characteristics of the diagnosis itself, </a:t>
            </a:r>
          </a:p>
          <a:p>
            <a:pPr marL="285750" indent="-285750">
              <a:buFont typeface="Arial,Sans-Serif"/>
              <a:buChar char="•"/>
            </a:pPr>
            <a:r>
              <a:rPr lang="en-US"/>
              <a:t>Though their frustration was primarily with the lack of information provided, particularly for exceedingly rare diseases. </a:t>
            </a:r>
            <a:endParaRPr lang="en-US">
              <a:cs typeface="Calibri"/>
            </a:endParaRPr>
          </a:p>
          <a:p>
            <a:pPr marL="285750" indent="-285750">
              <a:buFont typeface="Arial,Sans-Serif"/>
              <a:buChar char="•"/>
            </a:pPr>
            <a:r>
              <a:rPr lang="en-US">
                <a:cs typeface="Calibri"/>
              </a:rPr>
              <a:t>Here we have one parent whose child received a diagnosis of an ultra-rare diseases, and she is frustrated at the lack of information the diagnosis brings</a:t>
            </a:r>
          </a:p>
          <a:p>
            <a:pPr marL="285750" indent="-285750">
              <a:buFont typeface="Arial,Sans-Serif"/>
              <a:buChar char="•"/>
            </a:pPr>
            <a:r>
              <a:rPr lang="en-US">
                <a:cs typeface="Calibri"/>
              </a:rPr>
              <a:t>While the second parent's child received a diagnosis of a well-known genetic disorder, which comes not only with extensive information about prognosis and additional eligibility for services. </a:t>
            </a:r>
          </a:p>
          <a:p>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26</a:t>
            </a:fld>
            <a:endParaRPr lang="en-US"/>
          </a:p>
        </p:txBody>
      </p:sp>
    </p:spTree>
    <p:extLst>
      <p:ext uri="{BB962C8B-B14F-4D97-AF65-F5344CB8AC3E}">
        <p14:creationId xmlns:p14="http://schemas.microsoft.com/office/powerpoint/2010/main" val="2548763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Parents also noted that value was contingent on some characteristics of the diagnosis itself, </a:t>
            </a:r>
          </a:p>
          <a:p>
            <a:pPr marL="285750" indent="-285750">
              <a:buFont typeface="Arial,Sans-Serif"/>
              <a:buChar char="•"/>
            </a:pPr>
            <a:r>
              <a:rPr lang="en-US"/>
              <a:t>Though their frustration was primarily with the lack of information provided, particularly for exceedingly rare diseases. </a:t>
            </a:r>
            <a:endParaRPr lang="en-US">
              <a:cs typeface="Calibri"/>
            </a:endParaRPr>
          </a:p>
          <a:p>
            <a:pPr marL="285750" indent="-285750">
              <a:buFont typeface="Arial,Sans-Serif"/>
              <a:buChar char="•"/>
            </a:pPr>
            <a:r>
              <a:rPr lang="en-US">
                <a:cs typeface="Calibri"/>
              </a:rPr>
              <a:t>Here we have one parent whose child received a diagnosis of an ultra-rare diseases, and she is frustrated at the lack of information the diagnosis brings</a:t>
            </a:r>
          </a:p>
          <a:p>
            <a:pPr marL="285750" indent="-285750">
              <a:buFont typeface="Arial,Sans-Serif"/>
              <a:buChar char="•"/>
            </a:pPr>
            <a:r>
              <a:rPr lang="en-US">
                <a:cs typeface="Calibri"/>
              </a:rPr>
              <a:t>While the second parent's child received a diagnosis of a well-known genetic disorder, which comes not only with extensive information about prognosis and additional eligibility for services. </a:t>
            </a:r>
          </a:p>
          <a:p>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27</a:t>
            </a:fld>
            <a:endParaRPr lang="en-US"/>
          </a:p>
        </p:txBody>
      </p:sp>
    </p:spTree>
    <p:extLst>
      <p:ext uri="{BB962C8B-B14F-4D97-AF65-F5344CB8AC3E}">
        <p14:creationId xmlns:p14="http://schemas.microsoft.com/office/powerpoint/2010/main" val="997068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Parents also noted that value was contingent on some characteristics of the diagnosis itself, </a:t>
            </a:r>
          </a:p>
          <a:p>
            <a:pPr marL="285750" indent="-285750">
              <a:buFont typeface="Arial,Sans-Serif"/>
              <a:buChar char="•"/>
            </a:pPr>
            <a:r>
              <a:rPr lang="en-US"/>
              <a:t>Though their frustration was primarily with the lack of information provided, particularly for exceedingly rare diseases. </a:t>
            </a:r>
            <a:endParaRPr lang="en-US">
              <a:cs typeface="Calibri"/>
            </a:endParaRPr>
          </a:p>
          <a:p>
            <a:pPr marL="285750" indent="-285750">
              <a:buFont typeface="Arial,Sans-Serif"/>
              <a:buChar char="•"/>
            </a:pPr>
            <a:r>
              <a:rPr lang="en-US">
                <a:cs typeface="Calibri"/>
              </a:rPr>
              <a:t>Here we have one parent whose child received a diagnosis of an ultra-rare diseases, and she is frustrated at the lack of information the diagnosis brings</a:t>
            </a:r>
          </a:p>
          <a:p>
            <a:pPr marL="285750" indent="-285750">
              <a:buFont typeface="Arial,Sans-Serif"/>
              <a:buChar char="•"/>
            </a:pPr>
            <a:r>
              <a:rPr lang="en-US">
                <a:cs typeface="Calibri"/>
              </a:rPr>
              <a:t>While the second parent's child received a diagnosis of a well-known genetic disorder, which comes not only with extensive information about prognosis and additional eligibility for services. </a:t>
            </a:r>
          </a:p>
          <a:p>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28</a:t>
            </a:fld>
            <a:endParaRPr lang="en-US"/>
          </a:p>
        </p:txBody>
      </p:sp>
    </p:spTree>
    <p:extLst>
      <p:ext uri="{BB962C8B-B14F-4D97-AF65-F5344CB8AC3E}">
        <p14:creationId xmlns:p14="http://schemas.microsoft.com/office/powerpoint/2010/main" val="2995300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Not all pathways to value go through diagnosis </a:t>
            </a:r>
          </a:p>
          <a:p>
            <a:pPr marL="171450" indent="-171450">
              <a:buFont typeface="Arial,Sans-Serif"/>
              <a:buChar char="•"/>
            </a:pPr>
            <a:r>
              <a:rPr lang="en-US"/>
              <a:t>A number of characteristics of the testing process shaped response to receiving non-diagnostic responses</a:t>
            </a:r>
          </a:p>
          <a:p>
            <a:pPr marL="171450" indent="-171450">
              <a:buFont typeface="Arial,Sans-Serif"/>
              <a:buChar char="•"/>
            </a:pPr>
            <a:r>
              <a:rPr lang="en-US"/>
              <a:t>And characteristics of family's access to healthcare and supports </a:t>
            </a:r>
          </a:p>
        </p:txBody>
      </p:sp>
      <p:sp>
        <p:nvSpPr>
          <p:cNvPr id="4" name="Slide Number Placeholder 3"/>
          <p:cNvSpPr>
            <a:spLocks noGrp="1"/>
          </p:cNvSpPr>
          <p:nvPr>
            <p:ph type="sldNum" sz="quarter" idx="5"/>
          </p:nvPr>
        </p:nvSpPr>
        <p:spPr/>
        <p:txBody>
          <a:bodyPr/>
          <a:lstStyle/>
          <a:p>
            <a:fld id="{53BCCA8E-E054-4945-93F6-8F3E2A7D5A26}" type="slidenum">
              <a:rPr lang="en-US" smtClean="0"/>
              <a:pPr/>
              <a:t>29</a:t>
            </a:fld>
            <a:endParaRPr lang="en-US"/>
          </a:p>
        </p:txBody>
      </p:sp>
    </p:spTree>
    <p:extLst>
      <p:ext uri="{BB962C8B-B14F-4D97-AF65-F5344CB8AC3E}">
        <p14:creationId xmlns:p14="http://schemas.microsoft.com/office/powerpoint/2010/main" val="2617406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latin typeface="Franklin Gothic Book"/>
              </a:rPr>
              <a:t>You may think that I am trying to convince you that a diagnosis for these patients is not actually important</a:t>
            </a:r>
          </a:p>
          <a:p>
            <a:pPr marL="171450" indent="-171450">
              <a:buFont typeface="Arial,Sans-Serif"/>
              <a:buChar char="•"/>
            </a:pPr>
            <a:r>
              <a:rPr lang="en-US" dirty="0">
                <a:latin typeface="Franklin Gothic Book"/>
              </a:rPr>
              <a:t>Let me be clear, parent's saw diagnosis as having the potential, at least, to have a range of benefits</a:t>
            </a:r>
          </a:p>
          <a:p>
            <a:pPr marL="171450" indent="-171450">
              <a:buFont typeface="Arial,Sans-Serif"/>
              <a:buChar char="•"/>
            </a:pPr>
            <a:r>
              <a:rPr lang="en-US" dirty="0">
                <a:latin typeface="Franklin Gothic Book"/>
              </a:rPr>
              <a:t>That very much aligned with existing understandings of personal utility, </a:t>
            </a:r>
          </a:p>
          <a:p>
            <a:pPr marL="171450" indent="-171450">
              <a:buFont typeface="Arial,Sans-Serif"/>
              <a:buChar char="•"/>
            </a:pPr>
            <a:endParaRPr lang="en-US" dirty="0"/>
          </a:p>
          <a:p>
            <a:pPr marL="171450" indent="-171450">
              <a:buFont typeface="Arial,Sans-Serif"/>
              <a:buChar char="•"/>
            </a:pPr>
            <a:r>
              <a:rPr lang="en-US" dirty="0">
                <a:latin typeface="Franklin Gothic Book"/>
              </a:rPr>
              <a:t>But also didn't capture the whole picture</a:t>
            </a:r>
          </a:p>
          <a:p>
            <a:pPr marL="171450" indent="-171450">
              <a:buFont typeface="Arial,Sans-Serif"/>
              <a:buChar char="•"/>
            </a:pPr>
            <a:r>
              <a:rPr lang="en-US" dirty="0">
                <a:latin typeface="Franklin Gothic Book"/>
              </a:rPr>
              <a:t>Yes they saw instrumental value in diagnosis, for access to services or guidance for clinical management</a:t>
            </a:r>
          </a:p>
          <a:p>
            <a:pPr marL="171450" indent="-171450">
              <a:buFont typeface="Arial,Sans-Serif"/>
              <a:buChar char="•"/>
            </a:pPr>
            <a:r>
              <a:rPr lang="en-US" dirty="0">
                <a:latin typeface="Franklin Gothic Book"/>
              </a:rPr>
              <a:t>And they even anticipated intrinsic value of knowing </a:t>
            </a:r>
          </a:p>
          <a:p>
            <a:pPr marL="171450" indent="-171450">
              <a:buFont typeface="Arial,Sans-Serif"/>
              <a:buChar char="•"/>
            </a:pPr>
            <a:endParaRPr lang="en-US" dirty="0">
              <a:latin typeface="Franklin Gothic Book"/>
            </a:endParaRPr>
          </a:p>
          <a:p>
            <a:pPr marL="171450" indent="-171450">
              <a:buFont typeface="Arial,Sans-Serif"/>
              <a:buChar char="•"/>
            </a:pPr>
            <a:r>
              <a:rPr lang="en-US" dirty="0"/>
              <a:t>But in examining how parents talked about their search for diagnosis, they also expressed a deeper, existential value insomuch as they saw their search for diagnosis as part of what it meant for them to be a good parent who provided their child with their best life possible. </a:t>
            </a:r>
            <a:endParaRPr lang="en-US" dirty="0">
              <a:latin typeface="Franklin Gothic Book"/>
            </a:endParaRPr>
          </a:p>
        </p:txBody>
      </p:sp>
      <p:sp>
        <p:nvSpPr>
          <p:cNvPr id="4" name="Slide Number Placeholder 3"/>
          <p:cNvSpPr>
            <a:spLocks noGrp="1"/>
          </p:cNvSpPr>
          <p:nvPr>
            <p:ph type="sldNum" sz="quarter" idx="5"/>
          </p:nvPr>
        </p:nvSpPr>
        <p:spPr/>
        <p:txBody>
          <a:bodyPr/>
          <a:lstStyle/>
          <a:p>
            <a:fld id="{53BCCA8E-E054-4945-93F6-8F3E2A7D5A26}" type="slidenum">
              <a:rPr lang="en-US" smtClean="0"/>
              <a:pPr/>
              <a:t>32</a:t>
            </a:fld>
            <a:endParaRPr lang="en-US"/>
          </a:p>
        </p:txBody>
      </p:sp>
    </p:spTree>
    <p:extLst>
      <p:ext uri="{BB962C8B-B14F-4D97-AF65-F5344CB8AC3E}">
        <p14:creationId xmlns:p14="http://schemas.microsoft.com/office/powerpoint/2010/main" val="282345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171450">
              <a:buFont typeface="Arial,Sans-Serif"/>
              <a:buChar char="•"/>
            </a:pPr>
            <a:r>
              <a:rPr lang="en-US" dirty="0"/>
              <a:t>I will spend the majority of my time today talking about the work related to myK01</a:t>
            </a:r>
          </a:p>
          <a:p>
            <a:pPr marL="171450" lvl="1" indent="-171450">
              <a:buFont typeface="Arial,Sans-Serif"/>
              <a:buChar char="•"/>
            </a:pPr>
            <a:r>
              <a:rPr lang="en-US" dirty="0"/>
              <a:t>which is focused on understanding the value of genomic sequencing for rare disease diagnosis </a:t>
            </a:r>
          </a:p>
          <a:p>
            <a:pPr marL="171450" lvl="1" indent="-171450">
              <a:buFont typeface="Arial,Sans-Serif"/>
              <a:buChar char="•"/>
            </a:pPr>
            <a:r>
              <a:rPr lang="en-US" dirty="0"/>
              <a:t>using an equity lens in all aspects of my work</a:t>
            </a:r>
            <a:endParaRPr lang="en-US" dirty="0">
              <a:cs typeface="Calibri"/>
            </a:endParaRPr>
          </a:p>
          <a:p>
            <a:pPr marL="342900" lvl="2" indent="-342900">
              <a:buFont typeface="Arial,Sans-Serif"/>
              <a:buChar char="•"/>
            </a:pPr>
            <a:endParaRPr lang="en-US" dirty="0">
              <a:cs typeface="Calibri"/>
            </a:endParaRPr>
          </a:p>
          <a:p>
            <a:pPr marL="342900" lvl="2" indent="-342900">
              <a:buFont typeface="Arial"/>
              <a:buChar char="•"/>
            </a:pPr>
            <a:endParaRPr lang="en-US">
              <a:cs typeface="Calibri"/>
            </a:endParaRPr>
          </a:p>
          <a:p>
            <a:pPr marL="342900" lvl="1" indent="-34290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3</a:t>
            </a:fld>
            <a:endParaRPr lang="en-US"/>
          </a:p>
        </p:txBody>
      </p:sp>
    </p:spTree>
    <p:extLst>
      <p:ext uri="{BB962C8B-B14F-4D97-AF65-F5344CB8AC3E}">
        <p14:creationId xmlns:p14="http://schemas.microsoft.com/office/powerpoint/2010/main" val="411111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latin typeface="Franklin Gothic Book"/>
                <a:cs typeface="Calibri"/>
              </a:rPr>
              <a:t>Perhaps best illustrated by this participant, who says QUOTE</a:t>
            </a:r>
            <a:endParaRPr lang="en-US">
              <a:cs typeface="Calibri"/>
            </a:endParaRPr>
          </a:p>
          <a:p>
            <a:pPr marL="285750" indent="-285750">
              <a:buFont typeface="Arial,Sans-Serif"/>
              <a:buChar char="•"/>
            </a:pPr>
            <a:r>
              <a:rPr lang="en-US">
                <a:latin typeface="Franklin Gothic Book"/>
                <a:cs typeface="Calibri"/>
              </a:rPr>
              <a:t>I don't have to tell you that this is not about Mickey Mouse, COVID, or even about diagnosis</a:t>
            </a:r>
            <a:endParaRPr lang="en-US">
              <a:cs typeface="Calibri"/>
            </a:endParaRPr>
          </a:p>
          <a:p>
            <a:pPr marL="285750" indent="-285750">
              <a:buFont typeface="Arial,Sans-Serif"/>
              <a:buChar char="•"/>
            </a:pPr>
            <a:r>
              <a:rPr lang="en-US">
                <a:latin typeface="Franklin Gothic Book"/>
                <a:cs typeface="Calibri"/>
              </a:rPr>
              <a:t>This mom is expressing her need to be able to make fundamental choices about what type of parent she is, and what type of life she gives her child</a:t>
            </a:r>
            <a:endParaRPr lang="en-US">
              <a:cs typeface="Calibri"/>
            </a:endParaRPr>
          </a:p>
          <a:p>
            <a:pPr marL="285750" indent="-285750">
              <a:buFont typeface="Arial,Sans-Serif"/>
              <a:buChar char="•"/>
            </a:pPr>
            <a:r>
              <a:rPr lang="en-US">
                <a:latin typeface="Franklin Gothic Book"/>
                <a:cs typeface="Calibri"/>
              </a:rPr>
              <a:t>However, she feels unable to do without some map for the future, which she is hoping will come from diagnosis.</a:t>
            </a:r>
            <a:endParaRPr lang="en-US">
              <a:cs typeface="Calibri"/>
            </a:endParaRPr>
          </a:p>
          <a:p>
            <a:pPr marL="285750" indent="-285750">
              <a:buFont typeface="Arial,Sans-Serif"/>
              <a:buChar char="•"/>
            </a:pPr>
            <a:r>
              <a:rPr lang="en-US">
                <a:latin typeface="Franklin Gothic Book"/>
                <a:cs typeface="Calibri"/>
              </a:rPr>
              <a:t>Happy to report that they did get a diagnosis and they did go to Disneyland.</a:t>
            </a: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33</a:t>
            </a:fld>
            <a:endParaRPr lang="en-US"/>
          </a:p>
        </p:txBody>
      </p:sp>
    </p:spTree>
    <p:extLst>
      <p:ext uri="{BB962C8B-B14F-4D97-AF65-F5344CB8AC3E}">
        <p14:creationId xmlns:p14="http://schemas.microsoft.com/office/powerpoint/2010/main" val="2968099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Franklin Gothic Book"/>
                <a:cs typeface="Calibri"/>
              </a:rPr>
              <a:t>However, the diagnosis did not have to have instrumental value to speak to this idea of giving a child their best life.</a:t>
            </a:r>
          </a:p>
          <a:p>
            <a:pPr marL="171450" indent="-171450">
              <a:buFont typeface="Arial"/>
              <a:buChar char="•"/>
            </a:pPr>
            <a:r>
              <a:rPr lang="en-US">
                <a:latin typeface="Franklin Gothic Book"/>
                <a:cs typeface="Calibri"/>
              </a:rPr>
              <a:t>Which I think this parent summarizes perfectly when, after her daughter receives a diagnosis, she says that  "it changes everything and it changes nothing."</a:t>
            </a:r>
            <a:endParaRPr lang="en-US">
              <a:latin typeface="Franklin Gothic Book"/>
            </a:endParaRPr>
          </a:p>
          <a:p>
            <a:pPr marL="171450" indent="-171450">
              <a:buFont typeface="Arial"/>
              <a:buChar char="•"/>
            </a:pPr>
            <a:r>
              <a:rPr lang="en-US">
                <a:latin typeface="Franklin Gothic Book"/>
                <a:cs typeface="Calibri"/>
              </a:rPr>
              <a:t>She recognizes the lack of clinical utility – the value is in seeing what her child's future might hold.</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34</a:t>
            </a:fld>
            <a:endParaRPr lang="en-US"/>
          </a:p>
        </p:txBody>
      </p:sp>
    </p:spTree>
    <p:extLst>
      <p:ext uri="{BB962C8B-B14F-4D97-AF65-F5344CB8AC3E}">
        <p14:creationId xmlns:p14="http://schemas.microsoft.com/office/powerpoint/2010/main" val="1986728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171450">
              <a:buFont typeface="Arial"/>
              <a:buChar char="•"/>
            </a:pPr>
            <a:r>
              <a:rPr lang="en-US" dirty="0"/>
              <a:t>I want to transition now from </a:t>
            </a:r>
            <a:r>
              <a:rPr lang="en-US" dirty="0" err="1"/>
              <a:t>teh</a:t>
            </a:r>
            <a:r>
              <a:rPr lang="en-US" dirty="0"/>
              <a:t> topic of diagnosis to talk just briefly about how this question of "whose voices matter" can be applied to thinking about how we define and measure the value of gene therapies in rare diseases, and</a:t>
            </a:r>
            <a:endParaRPr lang="en-US" dirty="0">
              <a:cs typeface="Calibri"/>
            </a:endParaRPr>
          </a:p>
          <a:p>
            <a:r>
              <a:rPr lang="en-US" dirty="0">
                <a:cs typeface="Calibri"/>
              </a:rPr>
              <a:t>7 minutes</a:t>
            </a:r>
          </a:p>
        </p:txBody>
      </p:sp>
      <p:sp>
        <p:nvSpPr>
          <p:cNvPr id="4" name="Slide Number Placeholder 3"/>
          <p:cNvSpPr>
            <a:spLocks noGrp="1"/>
          </p:cNvSpPr>
          <p:nvPr>
            <p:ph type="sldNum" sz="quarter" idx="5"/>
          </p:nvPr>
        </p:nvSpPr>
        <p:spPr/>
        <p:txBody>
          <a:bodyPr/>
          <a:lstStyle/>
          <a:p>
            <a:fld id="{C465E7F5-AB9A-4710-A23A-9465267E28D3}" type="slidenum">
              <a:rPr lang="en-US"/>
              <a:t>35</a:t>
            </a:fld>
            <a:endParaRPr lang="en-US"/>
          </a:p>
        </p:txBody>
      </p:sp>
    </p:spTree>
    <p:extLst>
      <p:ext uri="{BB962C8B-B14F-4D97-AF65-F5344CB8AC3E}">
        <p14:creationId xmlns:p14="http://schemas.microsoft.com/office/powerpoint/2010/main" val="4236816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I know I don't have to tell this group about the high prices of gene therapies</a:t>
            </a:r>
          </a:p>
          <a:p>
            <a:pPr marL="171450" indent="-171450">
              <a:buFont typeface="Arial,Sans-Serif"/>
              <a:buChar char="•"/>
            </a:pPr>
            <a:r>
              <a:rPr lang="en-US" dirty="0"/>
              <a:t>These prices are justified based on the argument that the price of these therapies is offset by the dollars saved by avoid other expensive, less effective therapies and, in some cases, improving health outcomes or potentially offering long-term cures.</a:t>
            </a:r>
          </a:p>
          <a:p>
            <a:pPr marL="171450" indent="-171450">
              <a:buFont typeface="Arial,Sans-Serif"/>
              <a:buChar char="•"/>
            </a:pPr>
            <a:r>
              <a:rPr lang="en-US" dirty="0"/>
              <a:t>They and others come to these numbers using a process called value assessment – dollars per increment of benefit – but how is benefit defined? What characteristics make a therapy valuable?</a:t>
            </a:r>
          </a:p>
          <a:p>
            <a:pPr marL="171450" indent="-171450">
              <a:buFont typeface="Arial"/>
              <a:buChar char="•"/>
            </a:pP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36</a:t>
            </a:fld>
            <a:endParaRPr lang="en-US"/>
          </a:p>
        </p:txBody>
      </p:sp>
    </p:spTree>
    <p:extLst>
      <p:ext uri="{BB962C8B-B14F-4D97-AF65-F5344CB8AC3E}">
        <p14:creationId xmlns:p14="http://schemas.microsoft.com/office/powerpoint/2010/main" val="2946472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They and others come to these numbers using a process called value assessment – dollars per increment of benefit compared to the alternative </a:t>
            </a:r>
          </a:p>
          <a:p>
            <a:pPr marL="171450" indent="-171450">
              <a:buFont typeface="Arial,Sans-Serif"/>
              <a:buChar char="•"/>
            </a:pPr>
            <a:r>
              <a:rPr lang="en-US" dirty="0"/>
              <a:t>But how is benefit defined? What characteristics make a therapy valuable?</a:t>
            </a:r>
            <a:endParaRPr lang="en-US" dirty="0">
              <a:cs typeface="Calibri" panose="020F0502020204030204"/>
            </a:endParaRPr>
          </a:p>
          <a:p>
            <a:pPr marL="171450" indent="-171450">
              <a:buFont typeface="Arial,Sans-Serif"/>
              <a:buChar char="•"/>
              <a:defRPr/>
            </a:pPr>
            <a:r>
              <a:rPr lang="en-US" dirty="0">
                <a:cs typeface="Calibri" panose="020F0502020204030204"/>
              </a:rPr>
              <a:t>Traditional looked only at quality adjusted life years and net costs</a:t>
            </a:r>
            <a:endParaRPr lang="en-US" dirty="0"/>
          </a:p>
          <a:p>
            <a:pPr marL="171450" indent="-171450">
              <a:buFont typeface="Arial,Sans-Serif"/>
              <a:buChar char="•"/>
              <a:defRPr/>
            </a:pPr>
            <a:r>
              <a:rPr lang="en-US" dirty="0">
                <a:cs typeface="Calibri"/>
              </a:rPr>
              <a:t>But in recent years, in part because of the introduction of gene therapies – both patients orgs and scholars have argued that value is more complex and based on a variety of "value elements" </a:t>
            </a:r>
          </a:p>
          <a:p>
            <a:pPr marL="171450" indent="-171450">
              <a:buFont typeface="Arial,Sans-Serif"/>
              <a:buChar char="•"/>
              <a:defRPr/>
            </a:pPr>
            <a:r>
              <a:rPr lang="en-US" dirty="0">
                <a:cs typeface="Calibri"/>
              </a:rPr>
              <a:t>such as benefits of a therapy to family members or "family spillover", whether it treated a more or less severe disease, or whether it was more likely to mitigate or exacerbate existing inequities in access to healthcare.</a:t>
            </a:r>
          </a:p>
          <a:p>
            <a:pPr marL="171450" indent="-171450">
              <a:buFont typeface="Arial,Sans-Serif"/>
              <a:buChar char="•"/>
              <a:defRPr/>
            </a:pPr>
            <a:r>
              <a:rPr lang="en-US" dirty="0">
                <a:cs typeface="Calibri"/>
              </a:rPr>
              <a:t>The diagram here is called the "value flower" and </a:t>
            </a:r>
            <a:r>
              <a:rPr lang="en-US" dirty="0" err="1">
                <a:cs typeface="Calibri"/>
              </a:rPr>
              <a:t>iis</a:t>
            </a:r>
            <a:r>
              <a:rPr lang="en-US" dirty="0">
                <a:cs typeface="Calibri"/>
              </a:rPr>
              <a:t> one of many new models for thinking about the range of value elements that are relevant to understanding the relative value of new therapies. </a:t>
            </a:r>
          </a:p>
        </p:txBody>
      </p:sp>
      <p:sp>
        <p:nvSpPr>
          <p:cNvPr id="4" name="Slide Number Placeholder 3"/>
          <p:cNvSpPr>
            <a:spLocks noGrp="1"/>
          </p:cNvSpPr>
          <p:nvPr>
            <p:ph type="sldNum" sz="quarter" idx="5"/>
          </p:nvPr>
        </p:nvSpPr>
        <p:spPr/>
        <p:txBody>
          <a:bodyPr/>
          <a:lstStyle/>
          <a:p>
            <a:fld id="{C465E7F5-AB9A-4710-A23A-9465267E28D3}" type="slidenum">
              <a:rPr lang="en-US" smtClean="0"/>
              <a:t>37</a:t>
            </a:fld>
            <a:endParaRPr lang="en-US"/>
          </a:p>
        </p:txBody>
      </p:sp>
    </p:spTree>
    <p:extLst>
      <p:ext uri="{BB962C8B-B14F-4D97-AF65-F5344CB8AC3E}">
        <p14:creationId xmlns:p14="http://schemas.microsoft.com/office/powerpoint/2010/main" val="3851431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panose="020B0604020202020204" pitchFamily="34" charset="0"/>
              <a:buChar char="•"/>
            </a:pPr>
            <a:r>
              <a:rPr lang="en-US" dirty="0"/>
              <a:t>Using this model, we asked stakeholders working a range of different backgrounds including payers, private healthcare systems, academic medical centers, </a:t>
            </a:r>
            <a:r>
              <a:rPr lang="en-US" dirty="0" err="1"/>
              <a:t>bioetch</a:t>
            </a:r>
            <a:r>
              <a:rPr lang="en-US" dirty="0"/>
              <a:t>, government research and patient organizations</a:t>
            </a:r>
            <a:endParaRPr lang="en-US" dirty="0">
              <a:cs typeface="Calibri"/>
            </a:endParaRPr>
          </a:p>
          <a:p>
            <a:pPr marL="285750" indent="-285750">
              <a:buFont typeface="Arial,Sans-Serif" panose="020B0604020202020204" pitchFamily="34" charset="0"/>
              <a:buChar char="•"/>
            </a:pPr>
            <a:r>
              <a:rPr lang="en-US" dirty="0"/>
              <a:t>to rank 10 “value elements” in terms of their importance for defining value </a:t>
            </a:r>
            <a:endParaRPr lang="en-US" dirty="0">
              <a:cs typeface="Calibri"/>
            </a:endParaRPr>
          </a:p>
          <a:p>
            <a:pPr marL="285750" indent="-285750">
              <a:buFont typeface="Arial,Sans-Serif" panose="020B0604020202020204" pitchFamily="34" charset="0"/>
              <a:buChar char="•"/>
            </a:pPr>
            <a:r>
              <a:rPr lang="en-US" dirty="0"/>
              <a:t>I wont' talk about them all here because some are quite complex to explain</a:t>
            </a:r>
            <a:endParaRPr lang="en-US" dirty="0">
              <a:cs typeface="Calibri"/>
            </a:endParaRPr>
          </a:p>
          <a:p>
            <a:pPr marL="285750" indent="-285750">
              <a:buFont typeface="Arial,Sans-Serif" panose="020B0604020202020204" pitchFamily="34" charset="0"/>
              <a:buChar char="•"/>
            </a:pPr>
            <a:r>
              <a:rPr lang="en-US" dirty="0"/>
              <a:t>But I wanted to highlight just a bit of these data for reasons that will hopefully be clear momentarily</a:t>
            </a:r>
          </a:p>
          <a:p>
            <a:pPr marL="171450" indent="-171450">
              <a:buFont typeface="Arial" panose="020B0604020202020204" pitchFamily="34" charset="0"/>
              <a:buChar char="•"/>
            </a:pPr>
            <a:r>
              <a:rPr lang="en-US" dirty="0">
                <a:cs typeface="Calibri" panose="020F0502020204030204"/>
              </a:rPr>
              <a:t>We conducted 30 interviews with individuals working in a range of roles, including patient organizations, government research, private biotech, academic medical centers, private healthcare delivery systems, and public and private payers. </a:t>
            </a:r>
            <a:endParaRPr lang="en-US"/>
          </a:p>
        </p:txBody>
      </p:sp>
      <p:sp>
        <p:nvSpPr>
          <p:cNvPr id="4" name="Slide Number Placeholder 3"/>
          <p:cNvSpPr>
            <a:spLocks noGrp="1"/>
          </p:cNvSpPr>
          <p:nvPr>
            <p:ph type="sldNum" sz="quarter" idx="5"/>
          </p:nvPr>
        </p:nvSpPr>
        <p:spPr/>
        <p:txBody>
          <a:bodyPr/>
          <a:lstStyle/>
          <a:p>
            <a:fld id="{C22FD830-DDFA-4B8B-A8F3-18E2A6CAFEC1}" type="slidenum">
              <a:rPr lang="en-US" smtClean="0"/>
              <a:t>38</a:t>
            </a:fld>
            <a:endParaRPr lang="en-US"/>
          </a:p>
        </p:txBody>
      </p:sp>
    </p:spTree>
    <p:extLst>
      <p:ext uri="{BB962C8B-B14F-4D97-AF65-F5344CB8AC3E}">
        <p14:creationId xmlns:p14="http://schemas.microsoft.com/office/powerpoint/2010/main" val="1138236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found some things that were not surprising. For example, we weren’t surprised that payers ranked net cost savings as the most important, and higher than all other stakeholders. </a:t>
            </a:r>
            <a:endParaRPr lang="en-US"/>
          </a:p>
          <a:p>
            <a:r>
              <a:rPr lang="en-US" dirty="0"/>
              <a:t>As this participant from Medicaid articulates, they have a set budget, and can technically run out of money if a therapy is very expensive and doesn’t also reduce costs of other medical care. </a:t>
            </a:r>
            <a:endParaRPr lang="en-US" dirty="0">
              <a:cs typeface="Calibri"/>
            </a:endParaRPr>
          </a:p>
        </p:txBody>
      </p:sp>
      <p:sp>
        <p:nvSpPr>
          <p:cNvPr id="4" name="Slide Number Placeholder 3"/>
          <p:cNvSpPr>
            <a:spLocks noGrp="1"/>
          </p:cNvSpPr>
          <p:nvPr>
            <p:ph type="sldNum" sz="quarter" idx="5"/>
          </p:nvPr>
        </p:nvSpPr>
        <p:spPr/>
        <p:txBody>
          <a:bodyPr/>
          <a:lstStyle/>
          <a:p>
            <a:fld id="{CA624831-E341-4DCC-AC69-48255BE1644A}" type="slidenum">
              <a:rPr lang="en-US" smtClean="0"/>
              <a:t>39</a:t>
            </a:fld>
            <a:endParaRPr lang="en-US"/>
          </a:p>
        </p:txBody>
      </p:sp>
    </p:spTree>
    <p:extLst>
      <p:ext uri="{BB962C8B-B14F-4D97-AF65-F5344CB8AC3E}">
        <p14:creationId xmlns:p14="http://schemas.microsoft.com/office/powerpoint/2010/main" val="1253235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weren’t surprised that the folks from govt agencies – primarily NIH and FDA – ranked scientific spillover much higher than other stakeholders. As this participant states, read quote.</a:t>
            </a:r>
          </a:p>
        </p:txBody>
      </p:sp>
      <p:sp>
        <p:nvSpPr>
          <p:cNvPr id="4" name="Slide Number Placeholder 3"/>
          <p:cNvSpPr>
            <a:spLocks noGrp="1"/>
          </p:cNvSpPr>
          <p:nvPr>
            <p:ph type="sldNum" sz="quarter" idx="5"/>
          </p:nvPr>
        </p:nvSpPr>
        <p:spPr/>
        <p:txBody>
          <a:bodyPr/>
          <a:lstStyle/>
          <a:p>
            <a:fld id="{CA624831-E341-4DCC-AC69-48255BE1644A}" type="slidenum">
              <a:rPr lang="en-US" smtClean="0"/>
              <a:t>40</a:t>
            </a:fld>
            <a:endParaRPr lang="en-US"/>
          </a:p>
        </p:txBody>
      </p:sp>
    </p:spTree>
    <p:extLst>
      <p:ext uri="{BB962C8B-B14F-4D97-AF65-F5344CB8AC3E}">
        <p14:creationId xmlns:p14="http://schemas.microsoft.com/office/powerpoint/2010/main" val="1789835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t>I want to focus in a bit more on closely on equity, which was ranked mid to low by most stakeholders., and specifically the reasons parents/patients gave for their rankings</a:t>
            </a:r>
          </a:p>
          <a:p>
            <a:pPr marL="171450" indent="-171450">
              <a:buFont typeface="Arial"/>
              <a:buChar char="•"/>
              <a:defRPr/>
            </a:pPr>
            <a:r>
              <a:rPr lang="en-US"/>
              <a:t>Here we have a participant from a government research agency who states, read quote</a:t>
            </a:r>
          </a:p>
          <a:p>
            <a:pPr marL="171450" indent="-171450">
              <a:buFont typeface="Arial"/>
              <a:buChar char="•"/>
              <a:defRPr/>
            </a:pPr>
            <a:r>
              <a:rPr lang="en-US" dirty="0"/>
              <a:t>This is only an excerpt of his longer statement, which acknowledges the importance of equity, but also positions it as contradictory or even as a threat to scientific progress. </a:t>
            </a:r>
          </a:p>
          <a:p>
            <a:pPr marL="171450" marR="0" lvl="0" indent="-171450" algn="l" defTabSz="914400">
              <a:lnSpc>
                <a:spcPct val="100000"/>
              </a:lnSpc>
              <a:spcBef>
                <a:spcPts val="0"/>
              </a:spcBef>
              <a:spcAft>
                <a:spcPts val="0"/>
              </a:spcAft>
              <a:buClrTx/>
              <a:buSzTx/>
              <a:buFont typeface="Arial"/>
              <a:buChar char="•"/>
              <a:tabLst/>
              <a:defRPr/>
            </a:pPr>
            <a:r>
              <a:rPr lang="en-US" dirty="0"/>
              <a:t>He then says you have to get to the treatment firs and then worry about equity.</a:t>
            </a:r>
            <a:endParaRPr lang="en-US" dirty="0">
              <a:cs typeface="Calibri"/>
            </a:endParaRPr>
          </a:p>
        </p:txBody>
      </p:sp>
      <p:sp>
        <p:nvSpPr>
          <p:cNvPr id="4" name="Slide Number Placeholder 3"/>
          <p:cNvSpPr>
            <a:spLocks noGrp="1"/>
          </p:cNvSpPr>
          <p:nvPr>
            <p:ph type="sldNum" sz="quarter" idx="5"/>
          </p:nvPr>
        </p:nvSpPr>
        <p:spPr/>
        <p:txBody>
          <a:bodyPr/>
          <a:lstStyle/>
          <a:p>
            <a:fld id="{53BCCA8E-E054-4945-93F6-8F3E2A7D5A26}" type="slidenum">
              <a:rPr lang="en-US" smtClean="0"/>
              <a:t>41</a:t>
            </a:fld>
            <a:endParaRPr lang="en-US"/>
          </a:p>
        </p:txBody>
      </p:sp>
    </p:spTree>
    <p:extLst>
      <p:ext uri="{BB962C8B-B14F-4D97-AF65-F5344CB8AC3E}">
        <p14:creationId xmlns:p14="http://schemas.microsoft.com/office/powerpoint/2010/main" val="2557747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 heard similar sentiments from representatives from patient organizations, who said READ QUOTE – </a:t>
            </a:r>
          </a:p>
          <a:p>
            <a:pPr marL="171450" indent="-171450">
              <a:buFont typeface="Arial"/>
              <a:buChar char="•"/>
            </a:pPr>
            <a:r>
              <a:rPr lang="en-US" dirty="0"/>
              <a:t>She is also arguing that “equity comes later” and that scientific progress and access for those who can pay should come first.</a:t>
            </a:r>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42</a:t>
            </a:fld>
            <a:endParaRPr lang="en-US"/>
          </a:p>
        </p:txBody>
      </p:sp>
    </p:spTree>
    <p:extLst>
      <p:ext uri="{BB962C8B-B14F-4D97-AF65-F5344CB8AC3E}">
        <p14:creationId xmlns:p14="http://schemas.microsoft.com/office/powerpoint/2010/main" val="1650786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2" indent="-342900">
              <a:buFont typeface="Arial,Sans-Serif"/>
              <a:buChar char="•"/>
            </a:pPr>
            <a:r>
              <a:rPr lang="en-US" dirty="0"/>
              <a:t>Then I want to present just a smidge on from our ongoing study on value in gene therapies</a:t>
            </a:r>
            <a:endParaRPr lang="en-US" dirty="0">
              <a:cs typeface="Calibri"/>
            </a:endParaRPr>
          </a:p>
          <a:p>
            <a:pPr marL="342900" lvl="2" indent="-342900">
              <a:buFont typeface="Arial,Sans-Serif"/>
              <a:buChar char="•"/>
            </a:pPr>
            <a:endParaRPr lang="en-US" dirty="0"/>
          </a:p>
          <a:p>
            <a:pPr marL="342900" lvl="2" indent="-342900">
              <a:buFont typeface="Arial,Sans-Serif"/>
              <a:buChar char="•"/>
            </a:pPr>
            <a:endParaRPr lang="en-US" dirty="0">
              <a:cs typeface="Calibri"/>
            </a:endParaRPr>
          </a:p>
          <a:p>
            <a:pPr marL="342900" lvl="2" indent="-342900">
              <a:buFont typeface="Arial"/>
              <a:buChar char="•"/>
            </a:pPr>
            <a:endParaRPr lang="en-US">
              <a:cs typeface="Calibri"/>
            </a:endParaRPr>
          </a:p>
          <a:p>
            <a:pPr marL="342900" lvl="1" indent="-34290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4</a:t>
            </a:fld>
            <a:endParaRPr lang="en-US"/>
          </a:p>
        </p:txBody>
      </p:sp>
    </p:spTree>
    <p:extLst>
      <p:ext uri="{BB962C8B-B14F-4D97-AF65-F5344CB8AC3E}">
        <p14:creationId xmlns:p14="http://schemas.microsoft.com/office/powerpoint/2010/main" val="1144028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But this is concerning because of the ways in which a multitude of decisions made before, during, and after research is funded have equity implications. </a:t>
            </a:r>
          </a:p>
          <a:p>
            <a:pPr marL="171450" indent="-171450">
              <a:buFont typeface="Arial"/>
              <a:buChar char="•"/>
            </a:pPr>
            <a:r>
              <a:rPr lang="en-US" dirty="0"/>
              <a:t>Here we have another individual from a patient organization that is working closely with researchers developing a gene therapy for their disease who says READ QUOTE</a:t>
            </a:r>
            <a:endParaRPr lang="en-US" dirty="0">
              <a:cs typeface="Calibri"/>
            </a:endParaRPr>
          </a:p>
          <a:p>
            <a:pPr marL="171450" indent="-171450">
              <a:buFont typeface="Arial"/>
              <a:buChar char="•"/>
            </a:pPr>
            <a:r>
              <a:rPr lang="en-US" dirty="0"/>
              <a:t>HI like this quote because I think it nicely illustrates why the idea that “equity comes later” is unlikely to actually achieve equity, as key decisions are made upstream in the design and early development.</a:t>
            </a:r>
            <a:endParaRPr lang="en-US" dirty="0">
              <a:cs typeface="Calibri"/>
            </a:endParaRPr>
          </a:p>
        </p:txBody>
      </p:sp>
      <p:sp>
        <p:nvSpPr>
          <p:cNvPr id="4" name="Slide Number Placeholder 3"/>
          <p:cNvSpPr>
            <a:spLocks noGrp="1"/>
          </p:cNvSpPr>
          <p:nvPr>
            <p:ph type="sldNum" sz="quarter" idx="5"/>
          </p:nvPr>
        </p:nvSpPr>
        <p:spPr/>
        <p:txBody>
          <a:bodyPr/>
          <a:lstStyle/>
          <a:p>
            <a:fld id="{53BCCA8E-E054-4945-93F6-8F3E2A7D5A26}" type="slidenum">
              <a:rPr lang="en-US" smtClean="0"/>
              <a:t>43</a:t>
            </a:fld>
            <a:endParaRPr lang="en-US"/>
          </a:p>
        </p:txBody>
      </p:sp>
    </p:spTree>
    <p:extLst>
      <p:ext uri="{BB962C8B-B14F-4D97-AF65-F5344CB8AC3E}">
        <p14:creationId xmlns:p14="http://schemas.microsoft.com/office/powerpoint/2010/main" val="3126094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29FA5-090F-597D-5116-6A60F227B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E1E20-6870-9F42-AA48-6BAFEEE96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AAF41-C4FC-BACF-060D-F5258005E642}"/>
              </a:ext>
            </a:extLst>
          </p:cNvPr>
          <p:cNvSpPr>
            <a:spLocks noGrp="1"/>
          </p:cNvSpPr>
          <p:nvPr>
            <p:ph type="body" idx="1"/>
          </p:nvPr>
        </p:nvSpPr>
        <p:spPr/>
        <p:txBody>
          <a:bodyPr/>
          <a:lstStyle/>
          <a:p>
            <a:pPr marL="171450" lvl="1" indent="-171450">
              <a:buFont typeface="Arial"/>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FFB199B1-4D31-DBE5-2BAA-2D13F837631C}"/>
              </a:ext>
            </a:extLst>
          </p:cNvPr>
          <p:cNvSpPr>
            <a:spLocks noGrp="1"/>
          </p:cNvSpPr>
          <p:nvPr>
            <p:ph type="sldNum" sz="quarter" idx="5"/>
          </p:nvPr>
        </p:nvSpPr>
        <p:spPr/>
        <p:txBody>
          <a:bodyPr/>
          <a:lstStyle/>
          <a:p>
            <a:fld id="{C465E7F5-AB9A-4710-A23A-9465267E28D3}" type="slidenum">
              <a:rPr lang="en-US"/>
              <a:t>44</a:t>
            </a:fld>
            <a:endParaRPr lang="en-US"/>
          </a:p>
        </p:txBody>
      </p:sp>
    </p:spTree>
    <p:extLst>
      <p:ext uri="{BB962C8B-B14F-4D97-AF65-F5344CB8AC3E}">
        <p14:creationId xmlns:p14="http://schemas.microsoft.com/office/powerpoint/2010/main" val="2818488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Indeed, in the rare disease world patient engagement increasingly looks more like "patients engaging scientists" as opposed to the reverse. </a:t>
            </a:r>
          </a:p>
          <a:p>
            <a:pPr marL="171450" indent="-171450">
              <a:buFont typeface="Arial,Sans-Serif"/>
              <a:buChar char="•"/>
            </a:pPr>
            <a:r>
              <a:rPr lang="en-US" dirty="0"/>
              <a:t>To be clear, there are many benefits to this model, and the involvement in the research process is essential – there is so much science and scientists can learn from them, and much of what they call for in terms of changes to how research is done are legitimate critiques.</a:t>
            </a:r>
            <a:endParaRPr lang="en-US" dirty="0">
              <a:cs typeface="Calibri"/>
            </a:endParaRPr>
          </a:p>
          <a:p>
            <a:pPr marL="171450" indent="-171450">
              <a:buFont typeface="Arial,Sans-Serif"/>
              <a:buChar char="•"/>
            </a:pPr>
            <a:r>
              <a:rPr lang="en-US" dirty="0"/>
              <a:t>AT the same time, the families pushing for these therapies are also often those who will be able to access them, even at the extremely high costs, with no clear plan for how to expand access both within and outside the United States</a:t>
            </a:r>
            <a:endParaRPr lang="en-US" dirty="0">
              <a:cs typeface="Calibri"/>
            </a:endParaRPr>
          </a:p>
          <a:p>
            <a:pPr marL="171450" indent="-171450">
              <a:buFont typeface="Arial,Sans-Serif"/>
              <a:buChar char="•"/>
            </a:pP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45</a:t>
            </a:fld>
            <a:endParaRPr lang="en-US"/>
          </a:p>
        </p:txBody>
      </p:sp>
    </p:spTree>
    <p:extLst>
      <p:ext uri="{BB962C8B-B14F-4D97-AF65-F5344CB8AC3E}">
        <p14:creationId xmlns:p14="http://schemas.microsoft.com/office/powerpoint/2010/main" val="2687026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panose="020F0502020204030204"/>
                <a:cs typeface="Calibri"/>
              </a:rPr>
              <a:t>We also see fundamental differences in perspectives within rare disease communities.</a:t>
            </a:r>
          </a:p>
          <a:p>
            <a:pPr marL="171450" indent="-171450">
              <a:buFont typeface="Arial" panose="020B0604020202020204" pitchFamily="34" charset="0"/>
              <a:buChar char="•"/>
            </a:pPr>
            <a:r>
              <a:rPr lang="en-US" dirty="0">
                <a:ea typeface="Calibri" panose="020F0502020204030204"/>
                <a:cs typeface="Calibri"/>
              </a:rPr>
              <a:t>You may be aware of the controversy over the new therapy for dwarfism, which spurs growth but as of yet has not been shown to actually improve health outcomes.</a:t>
            </a:r>
          </a:p>
          <a:p>
            <a:pPr marL="171450" indent="-171450">
              <a:buFont typeface="Arial" panose="020B0604020202020204" pitchFamily="34" charset="0"/>
              <a:buChar char="•"/>
            </a:pPr>
            <a:r>
              <a:rPr lang="en-US" dirty="0">
                <a:ea typeface="Calibri" panose="020F0502020204030204"/>
                <a:cs typeface="Calibri"/>
              </a:rPr>
              <a:t>Meanwhile disability advocates – and specifically the patients themselves – are frustrated by the funds spent to develop these types of drugs without consider to alternative ways to use this funding to identify effective interventions to improve health and quality of life.</a:t>
            </a:r>
          </a:p>
          <a:p>
            <a:pPr marL="0" indent="0">
              <a:buFont typeface="Arial"/>
              <a:buNone/>
            </a:pP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46</a:t>
            </a:fld>
            <a:endParaRPr lang="en-US"/>
          </a:p>
        </p:txBody>
      </p:sp>
    </p:spTree>
    <p:extLst>
      <p:ext uri="{BB962C8B-B14F-4D97-AF65-F5344CB8AC3E}">
        <p14:creationId xmlns:p14="http://schemas.microsoft.com/office/powerpoint/2010/main" val="425875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 is also concerning when current patient organizations partner with private companies to lobby the FDA for accelerated approval with limited evidence of efficacy</a:t>
            </a:r>
            <a:endParaRPr lang="en-US" dirty="0">
              <a:cs typeface="Calibri"/>
            </a:endParaRPr>
          </a:p>
          <a:p>
            <a:pPr marL="171450" indent="-171450">
              <a:buFont typeface="Arial"/>
              <a:buChar char="•"/>
            </a:pPr>
            <a:r>
              <a:rPr lang="en-US" dirty="0"/>
              <a:t>While these efforts may provide the opportunity for current patients to try the drug, </a:t>
            </a:r>
          </a:p>
          <a:p>
            <a:pPr marL="171450" indent="-171450">
              <a:buFont typeface="Arial"/>
              <a:buChar char="•"/>
            </a:pPr>
            <a:r>
              <a:rPr lang="en-US" dirty="0"/>
              <a:t>it raises many hurdles to gathering confirmatory data, </a:t>
            </a:r>
          </a:p>
          <a:p>
            <a:pPr marL="171450" indent="-171450">
              <a:buFont typeface="Arial"/>
              <a:buChar char="•"/>
            </a:pPr>
            <a:r>
              <a:rPr lang="en-US" dirty="0"/>
              <a:t>running the risk of exposing future patients – who don’t have a voice in the conversation – to ineffective drugs for many years, and often at extraordinary costs.</a:t>
            </a:r>
          </a:p>
          <a:p>
            <a:pPr marL="171450" indent="-171450">
              <a:buFont typeface="Arial"/>
              <a:buChar char="•"/>
            </a:pPr>
            <a:r>
              <a:rPr lang="en-US" dirty="0">
                <a:cs typeface="Calibri"/>
              </a:rPr>
              <a:t>Dr. Bateman-House has done some great work on this</a:t>
            </a:r>
          </a:p>
        </p:txBody>
      </p:sp>
      <p:sp>
        <p:nvSpPr>
          <p:cNvPr id="4" name="Slide Number Placeholder 3"/>
          <p:cNvSpPr>
            <a:spLocks noGrp="1"/>
          </p:cNvSpPr>
          <p:nvPr>
            <p:ph type="sldNum" sz="quarter" idx="5"/>
          </p:nvPr>
        </p:nvSpPr>
        <p:spPr/>
        <p:txBody>
          <a:bodyPr/>
          <a:lstStyle/>
          <a:p>
            <a:fld id="{C465E7F5-AB9A-4710-A23A-9465267E28D3}" type="slidenum">
              <a:rPr lang="en-US"/>
              <a:t>47</a:t>
            </a:fld>
            <a:endParaRPr lang="en-US"/>
          </a:p>
        </p:txBody>
      </p:sp>
    </p:spTree>
    <p:extLst>
      <p:ext uri="{BB962C8B-B14F-4D97-AF65-F5344CB8AC3E}">
        <p14:creationId xmlns:p14="http://schemas.microsoft.com/office/powerpoint/2010/main" val="937922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While this is at regulatory end of the process, the intersection of equity and </a:t>
            </a:r>
            <a:r>
              <a:rPr lang="en-US" dirty="0" err="1"/>
              <a:t>engagementis</a:t>
            </a:r>
            <a:r>
              <a:rPr lang="en-US" dirty="0"/>
              <a:t> also relevant all the way at the front end, when funding is decided.</a:t>
            </a:r>
          </a:p>
          <a:p>
            <a:pPr marL="171450" indent="-171450">
              <a:buFont typeface="Arial"/>
              <a:buChar char="•"/>
            </a:pPr>
            <a:r>
              <a:rPr lang="en-US" dirty="0"/>
              <a:t>Since the 1990s – explosive growth in Increase in disease-specific advocacy for research funding</a:t>
            </a:r>
            <a:endParaRPr lang="en-US" dirty="0">
              <a:cs typeface="Calibri"/>
            </a:endParaRPr>
          </a:p>
          <a:p>
            <a:pPr marL="171450" indent="-171450">
              <a:buFont typeface="Arial"/>
              <a:buChar char="•"/>
            </a:pPr>
            <a:r>
              <a:rPr lang="en-US" dirty="0"/>
              <a:t>And studies have found that this works – for each $1,000 spent on lobbying associated with a $25,000 increase in research funds the following year</a:t>
            </a:r>
            <a:endParaRPr lang="en-US" dirty="0">
              <a:cs typeface="Calibri"/>
            </a:endParaRPr>
          </a:p>
          <a:p>
            <a:pPr marL="171450" indent="-171450">
              <a:buFont typeface="Arial"/>
              <a:buChar char="•"/>
            </a:pPr>
            <a:r>
              <a:rPr lang="en-US" dirty="0"/>
              <a:t>However, in aggregate, studies have showed that disease specific advocacy has shifted money away from diseases that primarily affect women and blacks</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C465E7F5-AB9A-4710-A23A-9465267E28D3}" type="slidenum">
              <a:rPr lang="en-US" smtClean="0"/>
              <a:t>48</a:t>
            </a:fld>
            <a:endParaRPr lang="en-US"/>
          </a:p>
        </p:txBody>
      </p:sp>
    </p:spTree>
    <p:extLst>
      <p:ext uri="{BB962C8B-B14F-4D97-AF65-F5344CB8AC3E}">
        <p14:creationId xmlns:p14="http://schemas.microsoft.com/office/powerpoint/2010/main" val="608691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 is particularly concerning when diseases disproportionately affect groups already facing health disparities.</a:t>
            </a:r>
          </a:p>
          <a:p>
            <a:pPr marL="171450" indent="-171450">
              <a:buFont typeface="Arial"/>
              <a:buChar char="•"/>
            </a:pPr>
            <a:r>
              <a:rPr lang="en-US" dirty="0"/>
              <a:t>Indeed, a recent review of progress in two rare diseases – cystic fibrosis and sickle cell – </a:t>
            </a:r>
            <a:endParaRPr lang="en-US" dirty="0">
              <a:cs typeface="Calibri"/>
            </a:endParaRPr>
          </a:p>
          <a:p>
            <a:pPr marL="171450" indent="-171450">
              <a:buFont typeface="Arial"/>
              <a:buChar char="•"/>
            </a:pPr>
            <a:r>
              <a:rPr lang="en-US" dirty="0"/>
              <a:t>found dramatic and consistent differences in publications, therapeutic advances, public and particularly private funding, well over 7000 was spent per person affect with </a:t>
            </a:r>
            <a:r>
              <a:rPr lang="en-US" dirty="0" err="1"/>
              <a:t>cF</a:t>
            </a:r>
            <a:r>
              <a:rPr lang="en-US" dirty="0"/>
              <a:t> compared to only 102 for sickle cell.</a:t>
            </a:r>
            <a:endParaRPr lang="en-US"/>
          </a:p>
          <a:p>
            <a:pPr marL="171450" indent="-171450">
              <a:buFont typeface="Arial"/>
              <a:buChar char="•"/>
            </a:pPr>
            <a:r>
              <a:rPr lang="en-US" dirty="0">
                <a:cs typeface="Calibri"/>
              </a:rPr>
              <a:t>While I am heartened by the anticipated approval of the first gene therapies for sickle cell, we have been underfunding research on this disease for decades.</a:t>
            </a:r>
          </a:p>
          <a:p>
            <a:pPr marL="171450" indent="-171450">
              <a:buFont typeface="Arial"/>
              <a:buChar char="•"/>
            </a:pP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49</a:t>
            </a:fld>
            <a:endParaRPr lang="en-US"/>
          </a:p>
        </p:txBody>
      </p:sp>
    </p:spTree>
    <p:extLst>
      <p:ext uri="{BB962C8B-B14F-4D97-AF65-F5344CB8AC3E}">
        <p14:creationId xmlns:p14="http://schemas.microsoft.com/office/powerpoint/2010/main" val="624397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b="1" i="0" u="none" dirty="0">
                <a:ea typeface="Calibri" panose="020F0502020204030204" pitchFamily="34" charset="0"/>
                <a:cs typeface="Times New Roman" panose="02020603050405020304" pitchFamily="18" charset="0"/>
              </a:rPr>
              <a:t>Is equity antithetical to innovation?</a:t>
            </a:r>
          </a:p>
          <a:p>
            <a:pPr marL="171450" marR="0" indent="-171450">
              <a:lnSpc>
                <a:spcPct val="107000"/>
              </a:lnSpc>
              <a:spcBef>
                <a:spcPts val="0"/>
              </a:spcBef>
              <a:spcAft>
                <a:spcPts val="800"/>
              </a:spcAft>
              <a:buFont typeface="Arial" panose="020B0604020202020204" pitchFamily="34" charset="0"/>
              <a:buChar char="•"/>
            </a:pPr>
            <a:r>
              <a:rPr lang="en-US" sz="1200" b="1" i="0" u="none" dirty="0">
                <a:ea typeface="Calibri" panose="020F0502020204030204" pitchFamily="34" charset="0"/>
                <a:cs typeface="Times New Roman" panose="02020603050405020304" pitchFamily="18" charset="0"/>
              </a:rPr>
              <a:t>Against “Trickle down equity”</a:t>
            </a:r>
          </a:p>
          <a:p>
            <a:pPr marL="171450" marR="0" indent="-171450">
              <a:lnSpc>
                <a:spcPct val="107000"/>
              </a:lnSpc>
              <a:spcBef>
                <a:spcPts val="0"/>
              </a:spcBef>
              <a:spcAft>
                <a:spcPts val="800"/>
              </a:spcAft>
              <a:buFont typeface="Arial" panose="020B0604020202020204" pitchFamily="34" charset="0"/>
              <a:buChar char="•"/>
            </a:pPr>
            <a:r>
              <a:rPr lang="en-US" sz="1200" b="1" i="0" u="none" dirty="0">
                <a:ea typeface="Calibri" panose="020F0502020204030204" pitchFamily="34" charset="0"/>
                <a:cs typeface="Times New Roman" panose="02020603050405020304" pitchFamily="18" charset="0"/>
              </a:rPr>
              <a:t>Build equity upstream in the R&amp;D pipeline</a:t>
            </a:r>
          </a:p>
          <a:p>
            <a:pPr marL="0" marR="0" indent="0">
              <a:lnSpc>
                <a:spcPct val="107000"/>
              </a:lnSpc>
              <a:spcBef>
                <a:spcPts val="0"/>
              </a:spcBef>
              <a:spcAft>
                <a:spcPts val="800"/>
              </a:spcAft>
              <a:buNone/>
            </a:pPr>
            <a:r>
              <a:rPr lang="en-US" sz="1200" u="sng" dirty="0">
                <a:ea typeface="Calibri" panose="020F0502020204030204" pitchFamily="34" charset="0"/>
                <a:cs typeface="Times New Roman" panose="02020603050405020304" pitchFamily="18" charset="0"/>
              </a:rPr>
              <a:t>Augment Consent</a:t>
            </a:r>
            <a:r>
              <a:rPr lang="en-US" sz="1200" u="sng" dirty="0">
                <a:effectLst/>
                <a:ea typeface="Calibri" panose="020F0502020204030204" pitchFamily="34" charset="0"/>
                <a:cs typeface="Times New Roman" panose="02020603050405020304" pitchFamily="18" charset="0"/>
              </a:rPr>
              <a:t>: Trustworthiness and Relationships of Care</a:t>
            </a:r>
          </a:p>
          <a:p>
            <a:pPr marL="342900" indent="-342900">
              <a:lnSpc>
                <a:spcPct val="107000"/>
              </a:lnSpc>
              <a:spcBef>
                <a:spcPts val="0"/>
              </a:spcBef>
              <a:spcAft>
                <a:spcPts val="800"/>
              </a:spcAft>
              <a:buFont typeface="Arial" panose="020B0604020202020204" pitchFamily="34" charset="0"/>
              <a:buChar char="•"/>
            </a:pPr>
            <a:r>
              <a:rPr lang="en-US" sz="1200" dirty="0">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romote autonomy while accounting for social, political and economic contexts in which research is conducted</a:t>
            </a:r>
            <a:r>
              <a:rPr lang="en-US" sz="1200" dirty="0">
                <a:effectLst/>
              </a:rPr>
              <a:t>  (improving consent process and create more opportunities to engage)</a:t>
            </a:r>
          </a:p>
          <a:p>
            <a:pPr marL="342900" indent="-342900">
              <a:lnSpc>
                <a:spcPct val="107000"/>
              </a:lnSpc>
              <a:spcBef>
                <a:spcPts val="0"/>
              </a:spcBef>
              <a:spcAft>
                <a:spcPts val="800"/>
              </a:spcAft>
              <a:buFont typeface="Arial" panose="020B0604020202020204" pitchFamily="34" charset="0"/>
              <a:buChar char="•"/>
            </a:pPr>
            <a:r>
              <a:rPr lang="en-US" sz="1200" dirty="0"/>
              <a:t>Promote a stronger focus on trustworthiness in researchers and research institutions </a:t>
            </a:r>
            <a:br>
              <a:rPr lang="en-US" sz="1200" dirty="0"/>
            </a:br>
            <a:endParaRPr lang="en-US" sz="1200" dirty="0">
              <a:effectLst/>
              <a:ea typeface="Calibri" panose="020F0502020204030204" pitchFamily="34" charset="0"/>
              <a:cs typeface="Times New Roman" panose="02020603050405020304" pitchFamily="18" charset="0"/>
            </a:endParaRPr>
          </a:p>
          <a:p>
            <a:pPr marL="0" indent="0">
              <a:buNone/>
            </a:pPr>
            <a:r>
              <a:rPr lang="en-US" sz="1200" u="sng" dirty="0">
                <a:effectLst/>
                <a:ea typeface="Calibri" panose="020F0502020204030204" pitchFamily="34" charset="0"/>
                <a:cs typeface="Times New Roman" panose="02020603050405020304" pitchFamily="18" charset="0"/>
              </a:rPr>
              <a:t>Expanding Beneficence: Understanding Patient/Community Perspectives on Benefits/Burdens</a:t>
            </a:r>
          </a:p>
          <a:p>
            <a:pPr marL="342900" indent="-342900">
              <a:buFont typeface="Arial" panose="020B0604020202020204" pitchFamily="34" charset="0"/>
              <a:buChar char="•"/>
            </a:pPr>
            <a:r>
              <a:rPr lang="en-US" sz="1200" dirty="0">
                <a:ea typeface="Calibri" panose="020F0502020204030204" pitchFamily="34" charset="0"/>
                <a:cs typeface="Times New Roman" panose="02020603050405020304" pitchFamily="18" charset="0"/>
              </a:rPr>
              <a:t>Increased recognition of the </a:t>
            </a:r>
            <a:r>
              <a:rPr lang="en-US" sz="1200" dirty="0">
                <a:effectLst/>
                <a:ea typeface="Calibri" panose="020F0502020204030204" pitchFamily="34" charset="0"/>
                <a:cs typeface="Times New Roman" panose="02020603050405020304" pitchFamily="18" charset="0"/>
              </a:rPr>
              <a:t>burdens often shouldered by underserved participants including travel and time, missed work, lost wages and costs of childcare</a:t>
            </a:r>
            <a:r>
              <a:rPr lang="en-US" sz="1200" dirty="0">
                <a:ea typeface="Calibri" panose="020F0502020204030204" pitchFamily="34" charset="0"/>
                <a:cs typeface="Times New Roman" panose="02020603050405020304" pitchFamily="18" charset="0"/>
              </a:rPr>
              <a:t>, etc. </a:t>
            </a:r>
          </a:p>
          <a:p>
            <a:pPr marL="342900" indent="-342900">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Promote a broader conception of benefits (including expanding notions of “utility of research participation” and supporting participants in navigating the healthcare system and accessing the care needs)</a:t>
            </a:r>
          </a:p>
          <a:p>
            <a:pPr marL="0" marR="0" indent="0">
              <a:lnSpc>
                <a:spcPct val="107000"/>
              </a:lnSpc>
              <a:spcBef>
                <a:spcPts val="0"/>
              </a:spcBef>
              <a:spcAft>
                <a:spcPts val="800"/>
              </a:spcAft>
              <a:buNone/>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Implementing Justice: Engaging Communities in Defining a Just Genomics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Creat</a:t>
            </a:r>
            <a:r>
              <a:rPr lang="en-US" sz="1200" dirty="0">
                <a:latin typeface="Calibri" panose="020F0502020204030204" pitchFamily="34" charset="0"/>
                <a:ea typeface="Calibri" panose="020F0502020204030204" pitchFamily="34" charset="0"/>
                <a:cs typeface="Times New Roman" panose="02020603050405020304" pitchFamily="18" charset="0"/>
              </a:rPr>
              <a:t>e more diverse cohorts, but a</a:t>
            </a:r>
            <a:r>
              <a:rPr lang="en-US" sz="1200" dirty="0">
                <a:effectLst/>
                <a:latin typeface="Calibri" panose="020F0502020204030204" pitchFamily="34" charset="0"/>
                <a:ea typeface="Calibri" panose="020F0502020204030204" pitchFamily="34" charset="0"/>
                <a:cs typeface="Times New Roman" panose="02020603050405020304" pitchFamily="18" charset="0"/>
              </a:rPr>
              <a:t>void focusing only on recruitment and inclusion</a:t>
            </a:r>
          </a:p>
          <a:p>
            <a:pPr marL="342900" indent="-34290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Need more funding opportunities that focus on more than one condition at a 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Focus more heavily on engagement with the purpose of relationship building </a:t>
            </a:r>
          </a:p>
          <a:p>
            <a:pPr marL="342900" indent="-34290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Include more community </a:t>
            </a:r>
            <a:r>
              <a:rPr lang="en-US" sz="1200" dirty="0">
                <a:latin typeface="Calibri" panose="020F0502020204030204" pitchFamily="34" charset="0"/>
                <a:ea typeface="Calibri" panose="020F0502020204030204" pitchFamily="34" charset="0"/>
                <a:cs typeface="Times New Roman" panose="02020603050405020304" pitchFamily="18" charset="0"/>
              </a:rPr>
              <a:t>b</a:t>
            </a:r>
            <a:r>
              <a:rPr lang="en-US" sz="1200" dirty="0">
                <a:effectLst/>
                <a:latin typeface="Calibri" panose="020F0502020204030204" pitchFamily="34" charset="0"/>
                <a:ea typeface="Calibri" panose="020F0502020204030204" pitchFamily="34" charset="0"/>
                <a:cs typeface="Times New Roman" panose="02020603050405020304" pitchFamily="18" charset="0"/>
              </a:rPr>
              <a:t>ased </a:t>
            </a:r>
            <a:r>
              <a:rPr lang="en-US" sz="1200" dirty="0">
                <a:latin typeface="Calibri" panose="020F0502020204030204" pitchFamily="34" charset="0"/>
                <a:ea typeface="Calibri" panose="020F0502020204030204" pitchFamily="34" charset="0"/>
                <a:cs typeface="Times New Roman" panose="02020603050405020304" pitchFamily="18" charset="0"/>
              </a:rPr>
              <a:t>p</a:t>
            </a:r>
            <a:r>
              <a:rPr lang="en-US" sz="1200" dirty="0">
                <a:effectLst/>
                <a:latin typeface="Calibri" panose="020F0502020204030204" pitchFamily="34" charset="0"/>
                <a:ea typeface="Calibri" panose="020F0502020204030204" pitchFamily="34" charset="0"/>
                <a:cs typeface="Times New Roman" panose="02020603050405020304" pitchFamily="18" charset="0"/>
              </a:rPr>
              <a:t>articipatory </a:t>
            </a:r>
            <a:r>
              <a:rPr lang="en-US" sz="1200" dirty="0">
                <a:latin typeface="Calibri" panose="020F0502020204030204" pitchFamily="34" charset="0"/>
                <a:ea typeface="Calibri" panose="020F0502020204030204" pitchFamily="34" charset="0"/>
                <a:cs typeface="Times New Roman" panose="02020603050405020304" pitchFamily="18" charset="0"/>
              </a:rPr>
              <a:t>a</a:t>
            </a:r>
            <a:r>
              <a:rPr lang="en-US" sz="1200" dirty="0">
                <a:effectLst/>
                <a:latin typeface="Calibri" panose="020F0502020204030204" pitchFamily="34" charset="0"/>
                <a:ea typeface="Calibri" panose="020F0502020204030204" pitchFamily="34" charset="0"/>
                <a:cs typeface="Times New Roman" panose="02020603050405020304" pitchFamily="18" charset="0"/>
              </a:rPr>
              <a:t>pproaches to </a:t>
            </a:r>
            <a:r>
              <a:rPr lang="en-US" sz="1200" dirty="0">
                <a:latin typeface="Calibri" panose="020F0502020204030204" pitchFamily="34" charset="0"/>
                <a:ea typeface="Calibri" panose="020F0502020204030204" pitchFamily="34" charset="0"/>
                <a:cs typeface="Times New Roman" panose="02020603050405020304" pitchFamily="18" charset="0"/>
              </a:rPr>
              <a:t>avoid only a surface nod to “patient or community perspectives/voices” </a:t>
            </a:r>
          </a:p>
          <a:p>
            <a:pPr marL="342900" indent="-34290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More holistically </a:t>
            </a:r>
            <a:r>
              <a:rPr lang="en-US" sz="1200" dirty="0">
                <a:effectLst/>
                <a:latin typeface="Calibri" panose="020F0502020204030204" pitchFamily="34" charset="0"/>
                <a:ea typeface="Calibri" panose="020F0502020204030204" pitchFamily="34" charset="0"/>
                <a:cs typeface="Times New Roman" panose="02020603050405020304" pitchFamily="18" charset="0"/>
              </a:rPr>
              <a:t>incorporate community perspectives in the design and conduct of gene therapy research and other translational genomics activities. </a:t>
            </a:r>
            <a:r>
              <a:rPr lang="en-US" sz="1200" dirty="0">
                <a:effectLst/>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C465E7F5-AB9A-4710-A23A-9465267E28D3}" type="slidenum">
              <a:rPr lang="en-US"/>
              <a:t>50</a:t>
            </a:fld>
            <a:endParaRPr lang="en-US"/>
          </a:p>
        </p:txBody>
      </p:sp>
    </p:spTree>
    <p:extLst>
      <p:ext uri="{BB962C8B-B14F-4D97-AF65-F5344CB8AC3E}">
        <p14:creationId xmlns:p14="http://schemas.microsoft.com/office/powerpoint/2010/main" val="227053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Accomplishing such a transition is not the responsibility of a single stakeholder alone, but </a:t>
            </a:r>
          </a:p>
          <a:p>
            <a:pPr marL="171450" indent="-171450">
              <a:buFont typeface="Arial" panose="020B0604020202020204" pitchFamily="34" charset="0"/>
              <a:buChar char="•"/>
            </a:pPr>
            <a:r>
              <a:rPr lang="en-US" dirty="0">
                <a:cs typeface="Calibri"/>
              </a:rPr>
              <a:t>A multitude of stakeholders</a:t>
            </a:r>
          </a:p>
        </p:txBody>
      </p:sp>
      <p:sp>
        <p:nvSpPr>
          <p:cNvPr id="4" name="Slide Number Placeholder 3"/>
          <p:cNvSpPr>
            <a:spLocks noGrp="1"/>
          </p:cNvSpPr>
          <p:nvPr>
            <p:ph type="sldNum" sz="quarter" idx="5"/>
          </p:nvPr>
        </p:nvSpPr>
        <p:spPr/>
        <p:txBody>
          <a:bodyPr/>
          <a:lstStyle/>
          <a:p>
            <a:fld id="{C465E7F5-AB9A-4710-A23A-9465267E28D3}" type="slidenum">
              <a:rPr lang="en-US"/>
              <a:t>51</a:t>
            </a:fld>
            <a:endParaRPr lang="en-US"/>
          </a:p>
        </p:txBody>
      </p:sp>
    </p:spTree>
    <p:extLst>
      <p:ext uri="{BB962C8B-B14F-4D97-AF65-F5344CB8AC3E}">
        <p14:creationId xmlns:p14="http://schemas.microsoft.com/office/powerpoint/2010/main" val="1771691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My colleagues and I have written multiple commentaries on this topic that I would encourage you to read if you are interested,</a:t>
            </a:r>
            <a:endParaRPr lang="en-US"/>
          </a:p>
          <a:p>
            <a:pPr marL="171450" indent="-171450">
              <a:buFont typeface="Arial"/>
              <a:buChar char="•"/>
            </a:pPr>
            <a:r>
              <a:rPr lang="en-US" dirty="0">
                <a:cs typeface="Calibri" panose="020F0502020204030204"/>
              </a:rPr>
              <a:t>Because on the one hand – having patient engaged in research has a range of empirical and ethical justifications</a:t>
            </a:r>
            <a:endParaRPr lang="en-US" dirty="0"/>
          </a:p>
          <a:p>
            <a:pPr marL="171450" indent="-171450">
              <a:buFont typeface="Arial"/>
              <a:buChar char="•"/>
            </a:pPr>
            <a:r>
              <a:rPr lang="en-US" dirty="0"/>
              <a:t>But we lack systematic, empirical data on how all of this is playing out in practice to guide the development of ethical principles moving forward.</a:t>
            </a:r>
          </a:p>
          <a:p>
            <a:pPr marL="171450" indent="-171450">
              <a:buFont typeface="Arial"/>
              <a:buChar char="•"/>
            </a:pPr>
            <a:r>
              <a:rPr lang="en-US" dirty="0">
                <a:ea typeface="Calibri" panose="020F0502020204030204"/>
                <a:cs typeface="Calibri"/>
              </a:rPr>
              <a:t>Just funded R01 will be looking at these issues.</a:t>
            </a:r>
          </a:p>
        </p:txBody>
      </p:sp>
      <p:sp>
        <p:nvSpPr>
          <p:cNvPr id="4" name="Slide Number Placeholder 3"/>
          <p:cNvSpPr>
            <a:spLocks noGrp="1"/>
          </p:cNvSpPr>
          <p:nvPr>
            <p:ph type="sldNum" sz="quarter" idx="5"/>
          </p:nvPr>
        </p:nvSpPr>
        <p:spPr/>
        <p:txBody>
          <a:bodyPr/>
          <a:lstStyle/>
          <a:p>
            <a:fld id="{C465E7F5-AB9A-4710-A23A-9465267E28D3}" type="slidenum">
              <a:rPr lang="en-US"/>
              <a:t>52</a:t>
            </a:fld>
            <a:endParaRPr lang="en-US"/>
          </a:p>
        </p:txBody>
      </p:sp>
    </p:spTree>
    <p:extLst>
      <p:ext uri="{BB962C8B-B14F-4D97-AF65-F5344CB8AC3E}">
        <p14:creationId xmlns:p14="http://schemas.microsoft.com/office/powerpoint/2010/main" val="257157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2" indent="-342900">
              <a:buFont typeface="Arial,Sans-Serif"/>
              <a:buChar char="•"/>
            </a:pPr>
            <a:r>
              <a:rPr lang="en-US" dirty="0"/>
              <a:t>That is also relevant for my next project – or at least my next grant - </a:t>
            </a:r>
            <a:endParaRPr lang="en-US" dirty="0">
              <a:cs typeface="Calibri" panose="020F0502020204030204"/>
            </a:endParaRPr>
          </a:p>
          <a:p>
            <a:pPr marL="342900" lvl="2" indent="-342900">
              <a:buFont typeface="Arial,Sans-Serif"/>
              <a:buChar char="•"/>
            </a:pPr>
            <a:r>
              <a:rPr lang="en-US" dirty="0"/>
              <a:t>I will wrap up with a brief overview of this planned work, will focus on the ethics of patient engagement in rare disease research and policy.</a:t>
            </a:r>
          </a:p>
          <a:p>
            <a:pPr marL="342900" lvl="2" indent="-342900">
              <a:buFont typeface="Arial,Sans-Serif"/>
              <a:buChar char="•"/>
            </a:pPr>
            <a:endParaRPr lang="en-US" dirty="0">
              <a:cs typeface="Calibri"/>
            </a:endParaRPr>
          </a:p>
          <a:p>
            <a:pPr marL="342900" lvl="2" indent="-342900">
              <a:buFont typeface="Arial"/>
              <a:buChar char="•"/>
            </a:pPr>
            <a:endParaRPr lang="en-US">
              <a:cs typeface="Calibri"/>
            </a:endParaRPr>
          </a:p>
          <a:p>
            <a:pPr marL="342900" lvl="1" indent="-34290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465E7F5-AB9A-4710-A23A-9465267E28D3}" type="slidenum">
              <a:rPr lang="en-US"/>
              <a:t>5</a:t>
            </a:fld>
            <a:endParaRPr lang="en-US"/>
          </a:p>
        </p:txBody>
      </p:sp>
    </p:spTree>
    <p:extLst>
      <p:ext uri="{BB962C8B-B14F-4D97-AF65-F5344CB8AC3E}">
        <p14:creationId xmlns:p14="http://schemas.microsoft.com/office/powerpoint/2010/main" val="22055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The scientific advances in genomics sequencing have arguably created a newly visible patient community, now commonly referred to as “undiagnosed.”</a:t>
            </a:r>
          </a:p>
          <a:p>
            <a:pPr marL="171450" indent="-171450">
              <a:buFont typeface="Arial"/>
              <a:buChar char="•"/>
            </a:pPr>
            <a:r>
              <a:rPr lang="en-US"/>
              <a:t>Right-  PubMed papers containing the term “undiagnosed” from 2000 to 2021 </a:t>
            </a:r>
            <a:endParaRPr lang="en-US">
              <a:cs typeface="Calibri"/>
            </a:endParaRPr>
          </a:p>
          <a:p>
            <a:pPr marL="171450" indent="-171450">
              <a:buFont typeface="Arial"/>
              <a:buChar char="•"/>
            </a:pPr>
            <a:r>
              <a:rPr lang="en-US"/>
              <a:t>Left – Data from Google trends is mapping the overall interest in the term “undiagnosed" from 2004 to 2021.</a:t>
            </a:r>
            <a:endParaRPr lang="en-US">
              <a:cs typeface="Calibri" panose="020F0502020204030204"/>
            </a:endParaRPr>
          </a:p>
          <a:p>
            <a:pPr marL="171450" indent="-171450">
              <a:buFont typeface="Arial"/>
              <a:buChar char="•"/>
            </a:pPr>
            <a:r>
              <a:rPr lang="en-US"/>
              <a:t>I like these visuals because they provide an clear picture of the increasing interest undiagnosed disease in both the scientific and public spheres.</a:t>
            </a:r>
          </a:p>
          <a:p>
            <a:pPr marL="171450" indent="-171450">
              <a:buFont typeface="Arial,Sans-Serif"/>
              <a:buChar char="•"/>
            </a:pPr>
            <a:r>
              <a:rPr lang="en-US"/>
              <a:t>This term is increasingly in used but lack of precision can cause confusion</a:t>
            </a:r>
          </a:p>
          <a:p>
            <a:pPr marL="171450" indent="-171450">
              <a:buFont typeface="Arial,Sans-Serif"/>
              <a:buChar char="•"/>
            </a:pPr>
            <a:r>
              <a:rPr lang="en-US"/>
              <a:t>I think a kid like Mitchell, who you will hear about from Michelle, is what you typically think about as a patient with an undiagnosed condition. </a:t>
            </a:r>
          </a:p>
          <a:p>
            <a:pPr marL="171450" indent="-171450">
              <a:buFont typeface="Arial,Sans-Serif"/>
              <a:buChar char="•"/>
            </a:pPr>
            <a:r>
              <a:rPr lang="en-US"/>
              <a:t>But its meaning is not always so clear-cut</a:t>
            </a:r>
          </a:p>
        </p:txBody>
      </p:sp>
      <p:sp>
        <p:nvSpPr>
          <p:cNvPr id="4" name="Slide Number Placeholder 3"/>
          <p:cNvSpPr>
            <a:spLocks noGrp="1"/>
          </p:cNvSpPr>
          <p:nvPr>
            <p:ph type="sldNum" sz="quarter" idx="5"/>
          </p:nvPr>
        </p:nvSpPr>
        <p:spPr/>
        <p:txBody>
          <a:bodyPr/>
          <a:lstStyle/>
          <a:p>
            <a:fld id="{FCEC670B-3165-4F11-BB39-E743D0D94352}" type="slidenum">
              <a:rPr lang="en-US"/>
              <a:t>6</a:t>
            </a:fld>
            <a:endParaRPr lang="en-US"/>
          </a:p>
        </p:txBody>
      </p:sp>
    </p:spTree>
    <p:extLst>
      <p:ext uri="{BB962C8B-B14F-4D97-AF65-F5344CB8AC3E}">
        <p14:creationId xmlns:p14="http://schemas.microsoft.com/office/powerpoint/2010/main" val="2930730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8EBEC-F017-C703-D1DE-FB83E7A36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F9110-B6CD-E624-FF96-07BA21F6C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BE792-8F53-DE8D-7141-A6E2DC74B489}"/>
              </a:ext>
            </a:extLst>
          </p:cNvPr>
          <p:cNvSpPr>
            <a:spLocks noGrp="1"/>
          </p:cNvSpPr>
          <p:nvPr>
            <p:ph type="body" idx="1"/>
          </p:nvPr>
        </p:nvSpPr>
        <p:spPr/>
        <p:txBody>
          <a:bodyPr/>
          <a:lstStyle/>
          <a:p>
            <a:pPr marL="171450" indent="-171450">
              <a:buFont typeface="Arial"/>
              <a:buChar char="•"/>
            </a:pPr>
            <a:r>
              <a:rPr lang="en-US"/>
              <a:t>The scientific advances in genomics sequencing have arguably created a newly visible patient community, now commonly referred to as “undiagnosed.”</a:t>
            </a:r>
          </a:p>
          <a:p>
            <a:pPr marL="171450" indent="-171450">
              <a:buFont typeface="Arial"/>
              <a:buChar char="•"/>
            </a:pPr>
            <a:r>
              <a:rPr lang="en-US"/>
              <a:t>Right-  PubMed papers containing the term “undiagnosed” from 2000 to 2021 </a:t>
            </a:r>
            <a:endParaRPr lang="en-US">
              <a:cs typeface="Calibri"/>
            </a:endParaRPr>
          </a:p>
          <a:p>
            <a:pPr marL="171450" indent="-171450">
              <a:buFont typeface="Arial"/>
              <a:buChar char="•"/>
            </a:pPr>
            <a:r>
              <a:rPr lang="en-US"/>
              <a:t>Left – Data from Google trends is mapping the overall interest in the term “undiagnosed" from 2004 to 2021.</a:t>
            </a:r>
            <a:endParaRPr lang="en-US">
              <a:cs typeface="Calibri" panose="020F0502020204030204"/>
            </a:endParaRPr>
          </a:p>
          <a:p>
            <a:pPr marL="171450" indent="-171450">
              <a:buFont typeface="Arial"/>
              <a:buChar char="•"/>
            </a:pPr>
            <a:r>
              <a:rPr lang="en-US"/>
              <a:t>I like these visuals because they provide an clear picture of the increasing interest undiagnosed disease in both the scientific and public spheres.</a:t>
            </a:r>
          </a:p>
          <a:p>
            <a:pPr marL="171450" indent="-171450">
              <a:buFont typeface="Arial,Sans-Serif"/>
              <a:buChar char="•"/>
            </a:pPr>
            <a:r>
              <a:rPr lang="en-US"/>
              <a:t>This term is increasingly in used but lack of precision can cause confusion</a:t>
            </a:r>
          </a:p>
          <a:p>
            <a:pPr marL="171450" indent="-171450">
              <a:buFont typeface="Arial,Sans-Serif"/>
              <a:buChar char="•"/>
            </a:pPr>
            <a:r>
              <a:rPr lang="en-US"/>
              <a:t>I think a kid like Mitchell, who you will hear about from Michelle, is what you typically think about as a patient with an undiagnosed condition. </a:t>
            </a:r>
          </a:p>
          <a:p>
            <a:pPr marL="171450" indent="-171450">
              <a:buFont typeface="Arial,Sans-Serif"/>
              <a:buChar char="•"/>
            </a:pPr>
            <a:r>
              <a:rPr lang="en-US"/>
              <a:t>But its meaning is not always so clear-cut</a:t>
            </a:r>
          </a:p>
        </p:txBody>
      </p:sp>
      <p:sp>
        <p:nvSpPr>
          <p:cNvPr id="4" name="Slide Number Placeholder 3">
            <a:extLst>
              <a:ext uri="{FF2B5EF4-FFF2-40B4-BE49-F238E27FC236}">
                <a16:creationId xmlns:a16="http://schemas.microsoft.com/office/drawing/2014/main" id="{921A9607-5ED4-1C8E-C7EA-420EB1A1CE1E}"/>
              </a:ext>
            </a:extLst>
          </p:cNvPr>
          <p:cNvSpPr>
            <a:spLocks noGrp="1"/>
          </p:cNvSpPr>
          <p:nvPr>
            <p:ph type="sldNum" sz="quarter" idx="5"/>
          </p:nvPr>
        </p:nvSpPr>
        <p:spPr/>
        <p:txBody>
          <a:bodyPr/>
          <a:lstStyle/>
          <a:p>
            <a:fld id="{FCEC670B-3165-4F11-BB39-E743D0D94352}" type="slidenum">
              <a:rPr lang="en-US"/>
              <a:t>7</a:t>
            </a:fld>
            <a:endParaRPr lang="en-US"/>
          </a:p>
        </p:txBody>
      </p:sp>
    </p:spTree>
    <p:extLst>
      <p:ext uri="{BB962C8B-B14F-4D97-AF65-F5344CB8AC3E}">
        <p14:creationId xmlns:p14="http://schemas.microsoft.com/office/powerpoint/2010/main" val="3934989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Franklin Gothic Book"/>
              </a:rPr>
              <a:t>What do we mean when we say "undiagnosed?</a:t>
            </a:r>
            <a:endParaRPr lang="en-US" sz="1200" b="0" i="0" kern="1200">
              <a:solidFill>
                <a:schemeClr val="tx1"/>
              </a:solidFill>
              <a:effectLst/>
              <a:latin typeface="Franklin Gothic Book" panose="020B0503020102020204" pitchFamily="34" charset="0"/>
            </a:endParaRPr>
          </a:p>
          <a:p>
            <a:pPr marL="171450" indent="-171450">
              <a:buFont typeface="Arial" panose="020B0604020202020204" pitchFamily="34" charset="0"/>
              <a:buChar char="•"/>
            </a:pPr>
            <a:r>
              <a:rPr lang="en-US">
                <a:latin typeface="Franklin Gothic Book"/>
                <a:cs typeface="Calibri"/>
              </a:rPr>
              <a:t>We could just say "anyone in the undiagnosed diseases network" but it's a bit more complicated than that. </a:t>
            </a:r>
            <a:endParaRPr lang="en-US">
              <a:cs typeface="Calibri"/>
            </a:endParaRPr>
          </a:p>
          <a:p>
            <a:pPr marL="171450" indent="-171450">
              <a:buFont typeface="Arial" panose="020B0604020202020204" pitchFamily="34" charset="0"/>
              <a:buChar char="•"/>
            </a:pPr>
            <a:r>
              <a:rPr lang="en-US">
                <a:latin typeface="Franklin Gothic Book"/>
                <a:cs typeface="Calibri"/>
              </a:rPr>
              <a:t>Many of these patients have one or many clinical diagnoses – we know WHAT is happening – but we don't have an etiological diagnosis – the why</a:t>
            </a:r>
            <a:endParaRPr lang="en-US">
              <a:cs typeface="Calibri"/>
            </a:endParaRPr>
          </a:p>
          <a:p>
            <a:pPr marL="171450" indent="-171450">
              <a:buFont typeface="Arial" panose="020B0604020202020204" pitchFamily="34" charset="0"/>
              <a:buChar char="•"/>
            </a:pPr>
            <a:r>
              <a:rPr lang="en-US">
                <a:latin typeface="Franklin Gothic Book"/>
                <a:cs typeface="Calibri"/>
              </a:rPr>
              <a:t>Here you can think of patients with idiopathic epilepsy or intellectual disability. </a:t>
            </a:r>
            <a:endParaRPr lang="en-US">
              <a:cs typeface="Calibri"/>
            </a:endParaRPr>
          </a:p>
          <a:p>
            <a:pPr marL="171450" indent="-171450">
              <a:buFont typeface="Arial" panose="020B0604020202020204" pitchFamily="34" charset="0"/>
              <a:buChar char="•"/>
            </a:pPr>
            <a:r>
              <a:rPr lang="en-US">
                <a:latin typeface="Franklin Gothic Book"/>
                <a:cs typeface="Calibri"/>
              </a:rPr>
              <a:t>But what about children with autism – are they "undiagnosed"? </a:t>
            </a:r>
            <a:endParaRPr lang="en-US">
              <a:cs typeface="Calibri"/>
            </a:endParaRPr>
          </a:p>
          <a:p>
            <a:pPr marL="171450" indent="-171450">
              <a:buFont typeface="Arial" panose="020B0604020202020204" pitchFamily="34" charset="0"/>
              <a:buChar char="•"/>
            </a:pPr>
            <a:r>
              <a:rPr lang="en-US">
                <a:latin typeface="Franklin Gothic Book"/>
                <a:cs typeface="Calibri"/>
              </a:rPr>
              <a:t>We seem to treat some clinical diagnoses as incomplete, but others not so.</a:t>
            </a:r>
            <a:endParaRPr lang="en-US">
              <a:cs typeface="Calibri"/>
            </a:endParaRPr>
          </a:p>
          <a:p>
            <a:pPr marL="171450" indent="-171450">
              <a:buFont typeface="Arial" panose="020B0604020202020204" pitchFamily="34" charset="0"/>
              <a:buChar char="•"/>
            </a:pPr>
            <a:r>
              <a:rPr lang="en-US">
                <a:latin typeface="Franklin Gothic Book"/>
                <a:cs typeface="Calibri"/>
              </a:rPr>
              <a:t>Biliary atresia is another example of a condition for which the etiology is unknown, but the patients are not treated as undiagnosed</a:t>
            </a:r>
            <a:endParaRPr lang="en-US">
              <a:cs typeface="Calibri"/>
            </a:endParaRPr>
          </a:p>
          <a:p>
            <a:pPr marL="171450" indent="-171450">
              <a:buFont typeface="Arial" panose="020B0604020202020204" pitchFamily="34" charset="0"/>
              <a:buChar char="•"/>
            </a:pPr>
            <a:r>
              <a:rPr lang="en-US">
                <a:latin typeface="Franklin Gothic Book"/>
                <a:cs typeface="Calibri"/>
              </a:rPr>
              <a:t>And then we have conditions like Charcot-Marie-Tooth and Porphyria, where the expansion of genetic testing is increasingly identifying subtypes by genotype, raising the question of whether either is a single disease in and of itself. </a:t>
            </a:r>
          </a:p>
          <a:p>
            <a:pPr marL="171450" indent="-171450">
              <a:buFont typeface="Arial" panose="020B0604020202020204" pitchFamily="34" charset="0"/>
              <a:buChar char="•"/>
            </a:pPr>
            <a:r>
              <a:rPr lang="en-US">
                <a:latin typeface="Franklin Gothic Book"/>
                <a:cs typeface="Calibri"/>
              </a:rPr>
              <a:t>In addition, as patients are increasingly receiving genetic diagnoses, patients with these diseases who previous felt that had been diagnosed now report being as if something has been taken away – that they were un-diagnosed.</a:t>
            </a:r>
            <a:endParaRPr lang="en-US">
              <a:cs typeface="Calibri"/>
            </a:endParaRPr>
          </a:p>
          <a:p>
            <a:pPr marL="171450" indent="-171450">
              <a:buFont typeface="Arial" panose="020B0604020202020204" pitchFamily="34" charset="0"/>
              <a:buChar char="•"/>
            </a:pPr>
            <a:r>
              <a:rPr lang="en-US">
                <a:latin typeface="Franklin Gothic Book"/>
                <a:cs typeface="Calibri"/>
              </a:rPr>
              <a:t>And don't even get me started on patients who have lived with a diagnosis of CP for years, who finally receive genetic testing only to learn that they have a rare genetic condition.</a:t>
            </a:r>
            <a:endParaRPr lang="en-US">
              <a:cs typeface="Calibri"/>
            </a:endParaRPr>
          </a:p>
          <a:p>
            <a:pPr marL="171450" indent="-171450">
              <a:buFont typeface="Arial" panose="020B0604020202020204" pitchFamily="34" charset="0"/>
              <a:buChar char="•"/>
            </a:pPr>
            <a:r>
              <a:rPr lang="en-US">
                <a:latin typeface="Franklin Gothic Book"/>
                <a:cs typeface="Calibri"/>
              </a:rPr>
              <a:t>Long story long – the meaning of "undiagnosed" is more complex than meets the eye.</a:t>
            </a:r>
            <a:endParaRPr lang="en-US">
              <a:cs typeface="Calibri"/>
            </a:endParaRPr>
          </a:p>
          <a:p>
            <a:pPr marL="171450" indent="-171450">
              <a:buFont typeface="Arial" panose="020B0604020202020204" pitchFamily="34" charset="0"/>
              <a:buChar char="•"/>
            </a:pPr>
            <a:r>
              <a:rPr lang="en-US">
                <a:latin typeface="Franklin Gothic Book"/>
                <a:cs typeface="Calibri"/>
              </a:rPr>
              <a:t>And using a broad definition, it is almost certain that all of you have encountered "undiagnosed patients in your clinical practice, though neither you nor the patient may have been aware of it. </a:t>
            </a:r>
            <a:endParaRPr lang="en-US">
              <a:cs typeface="Calibri"/>
            </a:endParaRPr>
          </a:p>
          <a:p>
            <a:pPr marL="171450" indent="-171450">
              <a:buFont typeface="Arial" panose="020B0604020202020204" pitchFamily="34" charset="0"/>
              <a:buChar char="•"/>
            </a:pP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FCEC670B-3165-4F11-BB39-E743D0D94352}" type="slidenum">
              <a:rPr lang="en-US"/>
              <a:t>8</a:t>
            </a:fld>
            <a:endParaRPr lang="en-US"/>
          </a:p>
        </p:txBody>
      </p:sp>
    </p:spTree>
    <p:extLst>
      <p:ext uri="{BB962C8B-B14F-4D97-AF65-F5344CB8AC3E}">
        <p14:creationId xmlns:p14="http://schemas.microsoft.com/office/powerpoint/2010/main" val="213343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Franklin Gothic Book"/>
              </a:rPr>
              <a:t>I do not want to give you the impression that access to genetic testing is not the only important factor in diagnosis.</a:t>
            </a:r>
            <a:endParaRPr lang="en-US"/>
          </a:p>
          <a:p>
            <a:pPr marL="171450" indent="-171450">
              <a:buFont typeface="Arial,Sans-Serif"/>
              <a:buChar char="•"/>
            </a:pPr>
            <a:r>
              <a:rPr lang="en-US">
                <a:latin typeface="Franklin Gothic Book"/>
              </a:rPr>
              <a:t>And, as of 2014, an estimated 50% remain undiagnosed even after exhaustive clinical and genetic evaluation</a:t>
            </a:r>
          </a:p>
          <a:p>
            <a:pPr marL="171450" indent="-171450">
              <a:buFont typeface="Arial"/>
              <a:buChar char="•"/>
            </a:pPr>
            <a:r>
              <a:rPr lang="en-US"/>
              <a:t>But that was before exome and genome sequencing became more widely available</a:t>
            </a:r>
          </a:p>
          <a:p>
            <a:pPr marL="171450" indent="-171450">
              <a:buFont typeface="Arial"/>
              <a:buChar char="•"/>
            </a:pPr>
            <a:r>
              <a:rPr lang="en-US"/>
              <a:t>Given the ability of these technologies to broadly examine the genome, its not surprising that they have a higher diagnostic yield than more targeted approaches</a:t>
            </a:r>
          </a:p>
          <a:p>
            <a:pPr marL="171450" indent="-171450">
              <a:buFont typeface="Arial"/>
              <a:buChar char="•"/>
            </a:pPr>
            <a:r>
              <a:rPr lang="en-US">
                <a:latin typeface="Franklin Gothic Book"/>
              </a:rPr>
              <a:t>And which the ACMG now "strongly recommends" for patients with suspected rare conditions</a:t>
            </a:r>
          </a:p>
        </p:txBody>
      </p:sp>
      <p:sp>
        <p:nvSpPr>
          <p:cNvPr id="4" name="Slide Number Placeholder 3"/>
          <p:cNvSpPr>
            <a:spLocks noGrp="1"/>
          </p:cNvSpPr>
          <p:nvPr>
            <p:ph type="sldNum" sz="quarter" idx="5"/>
          </p:nvPr>
        </p:nvSpPr>
        <p:spPr/>
        <p:txBody>
          <a:bodyPr/>
          <a:lstStyle/>
          <a:p>
            <a:fld id="{C465E7F5-AB9A-4710-A23A-9465267E28D3}" type="slidenum">
              <a:rPr lang="en-US"/>
              <a:t>9</a:t>
            </a:fld>
            <a:endParaRPr lang="en-US"/>
          </a:p>
        </p:txBody>
      </p:sp>
    </p:spTree>
    <p:extLst>
      <p:ext uri="{BB962C8B-B14F-4D97-AF65-F5344CB8AC3E}">
        <p14:creationId xmlns:p14="http://schemas.microsoft.com/office/powerpoint/2010/main" val="2786940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963" y="412749"/>
            <a:ext cx="5486399" cy="1731735"/>
          </a:xfrm>
          <a:noFill/>
        </p:spPr>
        <p:txBody>
          <a:bodyPr lIns="1097280" tIns="0" rIns="731520" bIns="91440" anchor="b" anchorCtr="0"/>
          <a:lstStyle>
            <a:lvl1pPr>
              <a:lnSpc>
                <a:spcPct val="90000"/>
              </a:lnSpc>
              <a:defRPr sz="3000" b="1" i="0">
                <a:solidFill>
                  <a:schemeClr val="accent1"/>
                </a:solidFill>
              </a:defRPr>
            </a:lvl1pPr>
          </a:lstStyle>
          <a:p>
            <a:r>
              <a:rPr lang="en-US"/>
              <a:t>Click to edit Master title style</a:t>
            </a:r>
          </a:p>
        </p:txBody>
      </p:sp>
      <p:sp>
        <p:nvSpPr>
          <p:cNvPr id="7" name="Text Placeholder 6">
            <a:extLst>
              <a:ext uri="{FF2B5EF4-FFF2-40B4-BE49-F238E27FC236}">
                <a16:creationId xmlns:a16="http://schemas.microsoft.com/office/drawing/2014/main" id="{8ECEF577-D49E-EE4D-9822-BF86CC676FF3}"/>
              </a:ext>
            </a:extLst>
          </p:cNvPr>
          <p:cNvSpPr>
            <a:spLocks noGrp="1"/>
          </p:cNvSpPr>
          <p:nvPr>
            <p:ph type="body" sz="quarter" idx="20" hasCustomPrompt="1"/>
          </p:nvPr>
        </p:nvSpPr>
        <p:spPr>
          <a:xfrm>
            <a:off x="461963" y="3129223"/>
            <a:ext cx="3846511" cy="998640"/>
          </a:xfrm>
        </p:spPr>
        <p:txBody>
          <a:bodyPr lIns="1097280" tIns="0" anchor="b" anchorCtr="0"/>
          <a:lstStyle>
            <a:lvl1pPr>
              <a:buFontTx/>
              <a:buNone/>
              <a:defRPr sz="1400" b="1">
                <a:solidFill>
                  <a:schemeClr val="accent1"/>
                </a:solidFill>
              </a:defRPr>
            </a:lvl1pPr>
            <a:lvl2pPr>
              <a:spcAft>
                <a:spcPts val="0"/>
              </a:spcAft>
              <a:buFontTx/>
              <a:buNone/>
              <a:defRPr sz="1400">
                <a:solidFill>
                  <a:schemeClr val="tx1"/>
                </a:solidFill>
              </a:defRPr>
            </a:lvl2pPr>
            <a:lvl3pPr marL="0" indent="0">
              <a:buFontTx/>
              <a:buNone/>
              <a:defRPr sz="14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a:solidFill>
                  <a:schemeClr val="tx1"/>
                </a:solidFill>
              </a:defRPr>
            </a:lvl6pPr>
            <a:lvl7pPr marL="0" indent="0">
              <a:buFontTx/>
              <a:buNone/>
              <a:defRPr>
                <a:solidFill>
                  <a:schemeClr val="tx1"/>
                </a:solidFill>
              </a:defRPr>
            </a:lvl7pPr>
            <a:lvl8pPr>
              <a:defRPr>
                <a:solidFill>
                  <a:schemeClr val="tx1"/>
                </a:solidFill>
              </a:defRPr>
            </a:lvl8pPr>
            <a:lvl9pPr>
              <a:defRPr>
                <a:solidFill>
                  <a:schemeClr val="tx1"/>
                </a:solidFill>
              </a:defRPr>
            </a:lvl9pPr>
          </a:lstStyle>
          <a:p>
            <a:pPr lvl="0"/>
            <a:r>
              <a:rPr lang="en-US"/>
              <a:t>Presenter Name</a:t>
            </a:r>
          </a:p>
          <a:p>
            <a:pPr lvl="1"/>
            <a:r>
              <a:rPr lang="en-US"/>
              <a:t>Presenter Title</a:t>
            </a:r>
          </a:p>
          <a:p>
            <a:pPr lvl="2"/>
            <a:r>
              <a:rPr lang="en-US"/>
              <a:t>Audience</a:t>
            </a:r>
          </a:p>
          <a:p>
            <a:pPr lvl="2"/>
            <a:r>
              <a:rPr lang="en-US"/>
              <a:t>Date</a:t>
            </a:r>
          </a:p>
        </p:txBody>
      </p:sp>
      <p:sp>
        <p:nvSpPr>
          <p:cNvPr id="8" name="Text Placeholder 2">
            <a:extLst>
              <a:ext uri="{FF2B5EF4-FFF2-40B4-BE49-F238E27FC236}">
                <a16:creationId xmlns:a16="http://schemas.microsoft.com/office/drawing/2014/main" id="{083F15D6-39BD-4E4F-A707-072DFAE5DBEB}"/>
              </a:ext>
            </a:extLst>
          </p:cNvPr>
          <p:cNvSpPr>
            <a:spLocks noGrp="1"/>
          </p:cNvSpPr>
          <p:nvPr>
            <p:ph type="body" sz="quarter" idx="19"/>
          </p:nvPr>
        </p:nvSpPr>
        <p:spPr>
          <a:xfrm>
            <a:off x="461963" y="2144485"/>
            <a:ext cx="5484685" cy="984738"/>
          </a:xfrm>
        </p:spPr>
        <p:txBody>
          <a:bodyPr lIns="1097280" tIns="0" rIns="457200"/>
          <a:lstStyle>
            <a:lvl1pPr>
              <a:lnSpc>
                <a:spcPct val="100000"/>
              </a:lnSpc>
              <a:spcAft>
                <a:spcPts val="0"/>
              </a:spcAft>
              <a:defRPr sz="2000" b="1" i="0">
                <a:solidFill>
                  <a:schemeClr val="tx1"/>
                </a:solidFill>
                <a:latin typeface="+mn-lt"/>
              </a:defRPr>
            </a:lvl1pPr>
            <a:lvl2pPr>
              <a:lnSpc>
                <a:spcPct val="100000"/>
              </a:lnSpc>
              <a:spcAft>
                <a:spcPts val="0"/>
              </a:spcAft>
              <a:defRPr sz="2000" b="1">
                <a:solidFill>
                  <a:schemeClr val="accent2"/>
                </a:solidFill>
              </a:defRPr>
            </a:lvl2pPr>
            <a:lvl3pPr marL="0" indent="0">
              <a:buFontTx/>
              <a:buNone/>
              <a:defRPr sz="2000" b="1">
                <a:solidFill>
                  <a:schemeClr val="accent2"/>
                </a:solidFill>
              </a:defRPr>
            </a:lvl3pPr>
            <a:lvl4pPr marL="0" indent="0">
              <a:buFontTx/>
              <a:buNone/>
              <a:defRPr sz="2000" b="1">
                <a:solidFill>
                  <a:schemeClr val="accent2"/>
                </a:solidFill>
              </a:defRPr>
            </a:lvl4pPr>
            <a:lvl5pPr marL="0" indent="0">
              <a:buFontTx/>
              <a:buNone/>
              <a:defRPr sz="2000" b="1">
                <a:solidFill>
                  <a:schemeClr val="accent2"/>
                </a:solidFill>
              </a:defRPr>
            </a:lvl5pPr>
            <a:lvl6pPr marL="0" indent="0">
              <a:buFontTx/>
              <a:buNone/>
              <a:defRPr sz="2000" b="1">
                <a:solidFill>
                  <a:schemeClr val="accent2"/>
                </a:solidFill>
              </a:defRPr>
            </a:lvl6pPr>
            <a:lvl7pPr marL="0" indent="0">
              <a:buFontTx/>
              <a:buNone/>
              <a:defRPr sz="2000" b="1">
                <a:solidFill>
                  <a:schemeClr val="accent2"/>
                </a:solidFill>
              </a:defRPr>
            </a:lvl7pPr>
            <a:lvl8pPr marL="0" indent="0">
              <a:buFontTx/>
              <a:buNone/>
              <a:defRPr sz="2000" b="1">
                <a:solidFill>
                  <a:schemeClr val="accent2"/>
                </a:solidFill>
              </a:defRPr>
            </a:lvl8pPr>
            <a:lvl9pPr marL="0" indent="0">
              <a:buFontTx/>
              <a:buNone/>
              <a:defRPr sz="2000" b="1">
                <a:solidFill>
                  <a:schemeClr val="accent2"/>
                </a:solidFill>
              </a:defRPr>
            </a:lvl9pPr>
          </a:lstStyle>
          <a:p>
            <a:pPr lvl="0"/>
            <a:r>
              <a:rPr lang="en-US"/>
              <a:t>Edit Master text styles</a:t>
            </a:r>
          </a:p>
        </p:txBody>
      </p:sp>
      <p:sp>
        <p:nvSpPr>
          <p:cNvPr id="9" name="Picture Placeholder 8">
            <a:extLst>
              <a:ext uri="{FF2B5EF4-FFF2-40B4-BE49-F238E27FC236}">
                <a16:creationId xmlns:a16="http://schemas.microsoft.com/office/drawing/2014/main" id="{F7BEA5A6-A33E-494C-BC74-CBE1F826922D}"/>
              </a:ext>
            </a:extLst>
          </p:cNvPr>
          <p:cNvSpPr>
            <a:spLocks noGrp="1"/>
          </p:cNvSpPr>
          <p:nvPr>
            <p:ph type="pic" sz="quarter" idx="23"/>
          </p:nvPr>
        </p:nvSpPr>
        <p:spPr>
          <a:xfrm>
            <a:off x="4367339" y="1"/>
            <a:ext cx="7824356" cy="4689381"/>
          </a:xfrm>
          <a:custGeom>
            <a:avLst/>
            <a:gdLst>
              <a:gd name="connsiteX0" fmla="*/ 1115282 w 7824356"/>
              <a:gd name="connsiteY0" fmla="*/ 0 h 4689381"/>
              <a:gd name="connsiteX1" fmla="*/ 7824356 w 7824356"/>
              <a:gd name="connsiteY1" fmla="*/ 0 h 4689381"/>
              <a:gd name="connsiteX2" fmla="*/ 7824356 w 7824356"/>
              <a:gd name="connsiteY2" fmla="*/ 4689381 h 4689381"/>
              <a:gd name="connsiteX3" fmla="*/ 0 w 7824356"/>
              <a:gd name="connsiteY3" fmla="*/ 4689381 h 4689381"/>
              <a:gd name="connsiteX4" fmla="*/ 1115282 w 7824356"/>
              <a:gd name="connsiteY4" fmla="*/ 1372807 h 4689381"/>
              <a:gd name="connsiteX5" fmla="*/ 1115282 w 7824356"/>
              <a:gd name="connsiteY5" fmla="*/ 0 h 46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4356" h="4689381">
                <a:moveTo>
                  <a:pt x="1115282" y="0"/>
                </a:moveTo>
                <a:lnTo>
                  <a:pt x="7824356" y="0"/>
                </a:lnTo>
                <a:cubicBezTo>
                  <a:pt x="7824356" y="0"/>
                  <a:pt x="7824356" y="0"/>
                  <a:pt x="7824356" y="4689381"/>
                </a:cubicBezTo>
                <a:cubicBezTo>
                  <a:pt x="7824356" y="4689381"/>
                  <a:pt x="7824356" y="4689381"/>
                  <a:pt x="0" y="4689381"/>
                </a:cubicBezTo>
                <a:cubicBezTo>
                  <a:pt x="695946" y="3764620"/>
                  <a:pt x="1115282" y="2611413"/>
                  <a:pt x="1115282" y="1372807"/>
                </a:cubicBezTo>
                <a:cubicBezTo>
                  <a:pt x="1115282" y="1372807"/>
                  <a:pt x="1115282" y="1372807"/>
                  <a:pt x="1115282" y="0"/>
                </a:cubicBezTo>
                <a:close/>
              </a:path>
            </a:pathLst>
          </a:custGeom>
          <a:solidFill>
            <a:schemeClr val="bg1">
              <a:lumMod val="75000"/>
            </a:schemeClr>
          </a:solidFill>
        </p:spPr>
        <p:txBody>
          <a:bodyPr wrap="square" tIns="1737360">
            <a:noAutofit/>
          </a:bodyPr>
          <a:lstStyle>
            <a:lvl1pPr algn="ctr">
              <a:defRPr/>
            </a:lvl1pPr>
          </a:lstStyle>
          <a:p>
            <a:r>
              <a:rPr lang="en-US"/>
              <a:t>Click icon to add picture</a:t>
            </a:r>
          </a:p>
        </p:txBody>
      </p:sp>
      <p:pic>
        <p:nvPicPr>
          <p:cNvPr id="12" name="Picture 11">
            <a:extLst>
              <a:ext uri="{FF2B5EF4-FFF2-40B4-BE49-F238E27FC236}">
                <a16:creationId xmlns:a16="http://schemas.microsoft.com/office/drawing/2014/main" id="{CA042B26-49CE-2F48-8A39-DD315200AC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30728" y="5915610"/>
            <a:ext cx="3402456" cy="428200"/>
          </a:xfrm>
          <a:prstGeom prst="rect">
            <a:avLst/>
          </a:prstGeom>
        </p:spPr>
      </p:pic>
    </p:spTree>
    <p:extLst>
      <p:ext uri="{BB962C8B-B14F-4D97-AF65-F5344CB8AC3E}">
        <p14:creationId xmlns:p14="http://schemas.microsoft.com/office/powerpoint/2010/main" val="9329803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1col">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1932944-0232-2E42-81E7-BAEE331D8615}"/>
              </a:ext>
            </a:extLst>
          </p:cNvPr>
          <p:cNvSpPr>
            <a:spLocks noGrp="1"/>
          </p:cNvSpPr>
          <p:nvPr>
            <p:ph type="sldNum" sz="quarter" idx="14"/>
          </p:nvPr>
        </p:nvSpPr>
        <p:spPr/>
        <p:txBody>
          <a:bodyPr/>
          <a:lstStyle>
            <a:lvl1pPr>
              <a:defRPr b="0" i="0"/>
            </a:lvl1pPr>
          </a:lstStyle>
          <a:p>
            <a:fld id="{63DCA5C9-2E11-4C67-86EB-AE1DE127DC64}" type="slidenum">
              <a:rPr lang="en-US" smtClean="0"/>
              <a:pPr/>
              <a:t>‹#›</a:t>
            </a:fld>
            <a:endParaRPr lang="en-US"/>
          </a:p>
        </p:txBody>
      </p:sp>
      <p:sp>
        <p:nvSpPr>
          <p:cNvPr id="3" name="Footer Placeholder 2">
            <a:extLst>
              <a:ext uri="{FF2B5EF4-FFF2-40B4-BE49-F238E27FC236}">
                <a16:creationId xmlns:a16="http://schemas.microsoft.com/office/drawing/2014/main" id="{C4DC3D60-959E-D249-994F-84185C526F40}"/>
              </a:ext>
            </a:extLst>
          </p:cNvPr>
          <p:cNvSpPr>
            <a:spLocks noGrp="1"/>
          </p:cNvSpPr>
          <p:nvPr>
            <p:ph type="ftr" sz="quarter" idx="16"/>
          </p:nvPr>
        </p:nvSpPr>
        <p:spPr/>
        <p:txBody>
          <a:bodyPr/>
          <a:lstStyle/>
          <a:p>
            <a:r>
              <a:rPr lang="en-US"/>
              <a:t>Confidential</a:t>
            </a:r>
          </a:p>
        </p:txBody>
      </p:sp>
      <p:sp>
        <p:nvSpPr>
          <p:cNvPr id="8" name="Content Placeholder 9">
            <a:extLst>
              <a:ext uri="{FF2B5EF4-FFF2-40B4-BE49-F238E27FC236}">
                <a16:creationId xmlns:a16="http://schemas.microsoft.com/office/drawing/2014/main" id="{529E557C-5767-4847-B8BF-1A81B3688EE4}"/>
              </a:ext>
            </a:extLst>
          </p:cNvPr>
          <p:cNvSpPr>
            <a:spLocks noGrp="1"/>
          </p:cNvSpPr>
          <p:nvPr>
            <p:ph sz="quarter" idx="18"/>
          </p:nvPr>
        </p:nvSpPr>
        <p:spPr>
          <a:xfrm>
            <a:off x="461964" y="1687513"/>
            <a:ext cx="1126807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07DBF42-FE64-264C-80DF-7CC1D3991382}"/>
              </a:ext>
            </a:extLst>
          </p:cNvPr>
          <p:cNvSpPr>
            <a:spLocks noGrp="1"/>
          </p:cNvSpPr>
          <p:nvPr>
            <p:ph type="title"/>
          </p:nvPr>
        </p:nvSpPr>
        <p:spPr>
          <a:xfrm>
            <a:off x="461964" y="412749"/>
            <a:ext cx="11268074" cy="1014414"/>
          </a:xfrm>
        </p:spPr>
        <p:txBody>
          <a:bodyPr/>
          <a:lstStyle/>
          <a:p>
            <a:r>
              <a:rPr lang="en-US"/>
              <a:t>Click to edit Master title style</a:t>
            </a:r>
          </a:p>
        </p:txBody>
      </p:sp>
      <p:pic>
        <p:nvPicPr>
          <p:cNvPr id="9" name="Picture 8">
            <a:extLst>
              <a:ext uri="{FF2B5EF4-FFF2-40B4-BE49-F238E27FC236}">
                <a16:creationId xmlns:a16="http://schemas.microsoft.com/office/drawing/2014/main" id="{A4B34DDC-A39E-0940-B8C0-39F551A79D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813096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963" y="412749"/>
            <a:ext cx="5486399" cy="1731735"/>
          </a:xfrm>
          <a:noFill/>
        </p:spPr>
        <p:txBody>
          <a:bodyPr lIns="1097280" tIns="0" rIns="731520" bIns="91440" anchor="b" anchorCtr="0"/>
          <a:lstStyle>
            <a:lvl1pPr>
              <a:lnSpc>
                <a:spcPct val="90000"/>
              </a:lnSpc>
              <a:defRPr sz="3000" b="1" i="0">
                <a:solidFill>
                  <a:schemeClr val="accent1"/>
                </a:solidFill>
              </a:defRPr>
            </a:lvl1pPr>
          </a:lstStyle>
          <a:p>
            <a:r>
              <a:rPr lang="en-US"/>
              <a:t>Click to edit Master title style</a:t>
            </a:r>
          </a:p>
        </p:txBody>
      </p:sp>
      <p:sp>
        <p:nvSpPr>
          <p:cNvPr id="7" name="Text Placeholder 6">
            <a:extLst>
              <a:ext uri="{FF2B5EF4-FFF2-40B4-BE49-F238E27FC236}">
                <a16:creationId xmlns:a16="http://schemas.microsoft.com/office/drawing/2014/main" id="{8ECEF577-D49E-EE4D-9822-BF86CC676FF3}"/>
              </a:ext>
            </a:extLst>
          </p:cNvPr>
          <p:cNvSpPr>
            <a:spLocks noGrp="1"/>
          </p:cNvSpPr>
          <p:nvPr>
            <p:ph type="body" sz="quarter" idx="20" hasCustomPrompt="1"/>
          </p:nvPr>
        </p:nvSpPr>
        <p:spPr>
          <a:xfrm>
            <a:off x="461963" y="3129223"/>
            <a:ext cx="3846511" cy="998640"/>
          </a:xfrm>
        </p:spPr>
        <p:txBody>
          <a:bodyPr lIns="1097280" tIns="0" anchor="b" anchorCtr="0"/>
          <a:lstStyle>
            <a:lvl1pPr>
              <a:buFontTx/>
              <a:buNone/>
              <a:defRPr sz="1400" b="1">
                <a:solidFill>
                  <a:schemeClr val="accent1"/>
                </a:solidFill>
              </a:defRPr>
            </a:lvl1pPr>
            <a:lvl2pPr>
              <a:spcAft>
                <a:spcPts val="0"/>
              </a:spcAft>
              <a:buFontTx/>
              <a:buNone/>
              <a:defRPr sz="1400">
                <a:solidFill>
                  <a:schemeClr val="tx1"/>
                </a:solidFill>
              </a:defRPr>
            </a:lvl2pPr>
            <a:lvl3pPr marL="0" indent="0">
              <a:buFontTx/>
              <a:buNone/>
              <a:defRPr sz="14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a:solidFill>
                  <a:schemeClr val="tx1"/>
                </a:solidFill>
              </a:defRPr>
            </a:lvl6pPr>
            <a:lvl7pPr marL="0" indent="0">
              <a:buFontTx/>
              <a:buNone/>
              <a:defRPr>
                <a:solidFill>
                  <a:schemeClr val="tx1"/>
                </a:solidFill>
              </a:defRPr>
            </a:lvl7pPr>
            <a:lvl8pPr>
              <a:defRPr>
                <a:solidFill>
                  <a:schemeClr val="tx1"/>
                </a:solidFill>
              </a:defRPr>
            </a:lvl8pPr>
            <a:lvl9pPr>
              <a:defRPr>
                <a:solidFill>
                  <a:schemeClr val="tx1"/>
                </a:solidFill>
              </a:defRPr>
            </a:lvl9pPr>
          </a:lstStyle>
          <a:p>
            <a:pPr lvl="0"/>
            <a:r>
              <a:rPr lang="en-US"/>
              <a:t>Presenter Name</a:t>
            </a:r>
          </a:p>
          <a:p>
            <a:pPr lvl="1"/>
            <a:r>
              <a:rPr lang="en-US"/>
              <a:t>Presenter Title</a:t>
            </a:r>
          </a:p>
          <a:p>
            <a:pPr lvl="2"/>
            <a:r>
              <a:rPr lang="en-US"/>
              <a:t>Audience</a:t>
            </a:r>
          </a:p>
          <a:p>
            <a:pPr lvl="2"/>
            <a:r>
              <a:rPr lang="en-US"/>
              <a:t>Date</a:t>
            </a:r>
          </a:p>
        </p:txBody>
      </p:sp>
      <p:sp>
        <p:nvSpPr>
          <p:cNvPr id="8" name="Text Placeholder 2">
            <a:extLst>
              <a:ext uri="{FF2B5EF4-FFF2-40B4-BE49-F238E27FC236}">
                <a16:creationId xmlns:a16="http://schemas.microsoft.com/office/drawing/2014/main" id="{083F15D6-39BD-4E4F-A707-072DFAE5DBEB}"/>
              </a:ext>
            </a:extLst>
          </p:cNvPr>
          <p:cNvSpPr>
            <a:spLocks noGrp="1"/>
          </p:cNvSpPr>
          <p:nvPr>
            <p:ph type="body" sz="quarter" idx="19"/>
          </p:nvPr>
        </p:nvSpPr>
        <p:spPr>
          <a:xfrm>
            <a:off x="461963" y="2144485"/>
            <a:ext cx="5484685" cy="984738"/>
          </a:xfrm>
        </p:spPr>
        <p:txBody>
          <a:bodyPr lIns="1097280" tIns="0" rIns="457200"/>
          <a:lstStyle>
            <a:lvl1pPr>
              <a:lnSpc>
                <a:spcPct val="100000"/>
              </a:lnSpc>
              <a:spcAft>
                <a:spcPts val="0"/>
              </a:spcAft>
              <a:defRPr sz="2000" b="1" i="0">
                <a:solidFill>
                  <a:schemeClr val="tx1"/>
                </a:solidFill>
                <a:latin typeface="+mn-lt"/>
              </a:defRPr>
            </a:lvl1pPr>
            <a:lvl2pPr>
              <a:lnSpc>
                <a:spcPct val="100000"/>
              </a:lnSpc>
              <a:spcAft>
                <a:spcPts val="0"/>
              </a:spcAft>
              <a:defRPr sz="2000" b="1">
                <a:solidFill>
                  <a:schemeClr val="accent2"/>
                </a:solidFill>
              </a:defRPr>
            </a:lvl2pPr>
            <a:lvl3pPr marL="0" indent="0">
              <a:buFontTx/>
              <a:buNone/>
              <a:defRPr sz="2000" b="1">
                <a:solidFill>
                  <a:schemeClr val="accent2"/>
                </a:solidFill>
              </a:defRPr>
            </a:lvl3pPr>
            <a:lvl4pPr marL="0" indent="0">
              <a:buFontTx/>
              <a:buNone/>
              <a:defRPr sz="2000" b="1">
                <a:solidFill>
                  <a:schemeClr val="accent2"/>
                </a:solidFill>
              </a:defRPr>
            </a:lvl4pPr>
            <a:lvl5pPr marL="0" indent="0">
              <a:buFontTx/>
              <a:buNone/>
              <a:defRPr sz="2000" b="1">
                <a:solidFill>
                  <a:schemeClr val="accent2"/>
                </a:solidFill>
              </a:defRPr>
            </a:lvl5pPr>
            <a:lvl6pPr marL="0" indent="0">
              <a:buFontTx/>
              <a:buNone/>
              <a:defRPr sz="2000" b="1">
                <a:solidFill>
                  <a:schemeClr val="accent2"/>
                </a:solidFill>
              </a:defRPr>
            </a:lvl6pPr>
            <a:lvl7pPr marL="0" indent="0">
              <a:buFontTx/>
              <a:buNone/>
              <a:defRPr sz="2000" b="1">
                <a:solidFill>
                  <a:schemeClr val="accent2"/>
                </a:solidFill>
              </a:defRPr>
            </a:lvl7pPr>
            <a:lvl8pPr marL="0" indent="0">
              <a:buFontTx/>
              <a:buNone/>
              <a:defRPr sz="2000" b="1">
                <a:solidFill>
                  <a:schemeClr val="accent2"/>
                </a:solidFill>
              </a:defRPr>
            </a:lvl8pPr>
            <a:lvl9pPr marL="0" indent="0">
              <a:buFontTx/>
              <a:buNone/>
              <a:defRPr sz="2000" b="1">
                <a:solidFill>
                  <a:schemeClr val="accent2"/>
                </a:solidFill>
              </a:defRPr>
            </a:lvl9pPr>
          </a:lstStyle>
          <a:p>
            <a:pPr lvl="0"/>
            <a:r>
              <a:rPr lang="en-US"/>
              <a:t>Edit Master text styles</a:t>
            </a:r>
          </a:p>
        </p:txBody>
      </p:sp>
      <p:sp>
        <p:nvSpPr>
          <p:cNvPr id="9" name="Picture Placeholder 8">
            <a:extLst>
              <a:ext uri="{FF2B5EF4-FFF2-40B4-BE49-F238E27FC236}">
                <a16:creationId xmlns:a16="http://schemas.microsoft.com/office/drawing/2014/main" id="{F7BEA5A6-A33E-494C-BC74-CBE1F826922D}"/>
              </a:ext>
            </a:extLst>
          </p:cNvPr>
          <p:cNvSpPr>
            <a:spLocks noGrp="1"/>
          </p:cNvSpPr>
          <p:nvPr>
            <p:ph type="pic" sz="quarter" idx="23"/>
          </p:nvPr>
        </p:nvSpPr>
        <p:spPr>
          <a:xfrm>
            <a:off x="4367339" y="1"/>
            <a:ext cx="7824356" cy="4689381"/>
          </a:xfrm>
          <a:custGeom>
            <a:avLst/>
            <a:gdLst>
              <a:gd name="connsiteX0" fmla="*/ 1115282 w 7824356"/>
              <a:gd name="connsiteY0" fmla="*/ 0 h 4689381"/>
              <a:gd name="connsiteX1" fmla="*/ 7824356 w 7824356"/>
              <a:gd name="connsiteY1" fmla="*/ 0 h 4689381"/>
              <a:gd name="connsiteX2" fmla="*/ 7824356 w 7824356"/>
              <a:gd name="connsiteY2" fmla="*/ 4689381 h 4689381"/>
              <a:gd name="connsiteX3" fmla="*/ 0 w 7824356"/>
              <a:gd name="connsiteY3" fmla="*/ 4689381 h 4689381"/>
              <a:gd name="connsiteX4" fmla="*/ 1115282 w 7824356"/>
              <a:gd name="connsiteY4" fmla="*/ 1372807 h 4689381"/>
              <a:gd name="connsiteX5" fmla="*/ 1115282 w 7824356"/>
              <a:gd name="connsiteY5" fmla="*/ 0 h 46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4356" h="4689381">
                <a:moveTo>
                  <a:pt x="1115282" y="0"/>
                </a:moveTo>
                <a:lnTo>
                  <a:pt x="7824356" y="0"/>
                </a:lnTo>
                <a:cubicBezTo>
                  <a:pt x="7824356" y="0"/>
                  <a:pt x="7824356" y="0"/>
                  <a:pt x="7824356" y="4689381"/>
                </a:cubicBezTo>
                <a:cubicBezTo>
                  <a:pt x="7824356" y="4689381"/>
                  <a:pt x="7824356" y="4689381"/>
                  <a:pt x="0" y="4689381"/>
                </a:cubicBezTo>
                <a:cubicBezTo>
                  <a:pt x="695946" y="3764620"/>
                  <a:pt x="1115282" y="2611413"/>
                  <a:pt x="1115282" y="1372807"/>
                </a:cubicBezTo>
                <a:cubicBezTo>
                  <a:pt x="1115282" y="1372807"/>
                  <a:pt x="1115282" y="1372807"/>
                  <a:pt x="1115282" y="0"/>
                </a:cubicBezTo>
                <a:close/>
              </a:path>
            </a:pathLst>
          </a:custGeom>
          <a:solidFill>
            <a:schemeClr val="bg1">
              <a:lumMod val="75000"/>
            </a:schemeClr>
          </a:solidFill>
        </p:spPr>
        <p:txBody>
          <a:bodyPr wrap="square" tIns="1737360">
            <a:noAutofit/>
          </a:bodyPr>
          <a:lstStyle>
            <a:lvl1pPr algn="ctr">
              <a:defRPr/>
            </a:lvl1pPr>
          </a:lstStyle>
          <a:p>
            <a:r>
              <a:rPr lang="en-US"/>
              <a:t>Click icon to add picture</a:t>
            </a:r>
          </a:p>
        </p:txBody>
      </p:sp>
      <p:pic>
        <p:nvPicPr>
          <p:cNvPr id="12" name="Picture 11">
            <a:extLst>
              <a:ext uri="{FF2B5EF4-FFF2-40B4-BE49-F238E27FC236}">
                <a16:creationId xmlns:a16="http://schemas.microsoft.com/office/drawing/2014/main" id="{CA042B26-49CE-2F48-8A39-DD315200AC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30728" y="5915610"/>
            <a:ext cx="3402456" cy="428200"/>
          </a:xfrm>
          <a:prstGeom prst="rect">
            <a:avLst/>
          </a:prstGeom>
        </p:spPr>
      </p:pic>
    </p:spTree>
    <p:extLst>
      <p:ext uri="{BB962C8B-B14F-4D97-AF65-F5344CB8AC3E}">
        <p14:creationId xmlns:p14="http://schemas.microsoft.com/office/powerpoint/2010/main" val="93298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9" name="Title 3">
            <a:extLst>
              <a:ext uri="{FF2B5EF4-FFF2-40B4-BE49-F238E27FC236}">
                <a16:creationId xmlns:a16="http://schemas.microsoft.com/office/drawing/2014/main" id="{55500758-2570-0347-BF62-65E89305AE55}"/>
              </a:ext>
            </a:extLst>
          </p:cNvPr>
          <p:cNvSpPr>
            <a:spLocks noGrp="1"/>
          </p:cNvSpPr>
          <p:nvPr>
            <p:ph type="title"/>
          </p:nvPr>
        </p:nvSpPr>
        <p:spPr>
          <a:xfrm>
            <a:off x="6243730" y="1720849"/>
            <a:ext cx="5486308" cy="1725613"/>
          </a:xfrm>
          <a:noFill/>
        </p:spPr>
        <p:txBody>
          <a:bodyPr lIns="0" tIns="0" rIns="0" bIns="91440" anchor="b" anchorCtr="0"/>
          <a:lstStyle>
            <a:lvl1pPr>
              <a:lnSpc>
                <a:spcPct val="90000"/>
              </a:lnSpc>
              <a:defRPr sz="3000" b="1" i="0">
                <a:solidFill>
                  <a:schemeClr val="accent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8092772B-79FA-2C42-9A5F-DC7C240B8C7D}"/>
              </a:ext>
            </a:extLst>
          </p:cNvPr>
          <p:cNvSpPr>
            <a:spLocks noGrp="1"/>
          </p:cNvSpPr>
          <p:nvPr>
            <p:ph type="body" sz="quarter" idx="19"/>
          </p:nvPr>
        </p:nvSpPr>
        <p:spPr>
          <a:xfrm>
            <a:off x="6243638" y="3446463"/>
            <a:ext cx="5484594" cy="984738"/>
          </a:xfrm>
        </p:spPr>
        <p:txBody>
          <a:bodyPr lIns="0" tIns="0" rIns="0"/>
          <a:lstStyle>
            <a:lvl1pPr>
              <a:lnSpc>
                <a:spcPct val="100000"/>
              </a:lnSpc>
              <a:spcAft>
                <a:spcPts val="0"/>
              </a:spcAft>
              <a:defRPr sz="2000" b="1" i="0">
                <a:solidFill>
                  <a:schemeClr val="tx1"/>
                </a:solidFill>
                <a:latin typeface="+mn-lt"/>
              </a:defRPr>
            </a:lvl1pPr>
            <a:lvl2pPr>
              <a:lnSpc>
                <a:spcPct val="100000"/>
              </a:lnSpc>
              <a:spcAft>
                <a:spcPts val="0"/>
              </a:spcAft>
              <a:defRPr sz="2000" b="1">
                <a:solidFill>
                  <a:schemeClr val="tx1"/>
                </a:solidFill>
              </a:defRPr>
            </a:lvl2pPr>
            <a:lvl3pPr marL="0" indent="0">
              <a:buFontTx/>
              <a:buNone/>
              <a:defRPr sz="2000" b="1">
                <a:solidFill>
                  <a:schemeClr val="tx1"/>
                </a:solidFill>
              </a:defRPr>
            </a:lvl3pPr>
            <a:lvl4pPr marL="0" indent="0">
              <a:buFontTx/>
              <a:buNone/>
              <a:defRPr sz="2000" b="1">
                <a:solidFill>
                  <a:schemeClr val="tx1"/>
                </a:solidFill>
              </a:defRPr>
            </a:lvl4pPr>
            <a:lvl5pPr marL="0" indent="0">
              <a:buFontTx/>
              <a:buNone/>
              <a:defRPr sz="2000" b="1">
                <a:solidFill>
                  <a:schemeClr val="tx1"/>
                </a:solidFill>
              </a:defRPr>
            </a:lvl5pPr>
            <a:lvl6pPr marL="0" indent="0">
              <a:buFontTx/>
              <a:buNone/>
              <a:defRPr sz="2000" b="1">
                <a:solidFill>
                  <a:schemeClr val="tx1"/>
                </a:solidFill>
              </a:defRPr>
            </a:lvl6pPr>
            <a:lvl7pPr marL="0" indent="0">
              <a:buFontTx/>
              <a:buNone/>
              <a:defRPr sz="2000" b="1">
                <a:solidFill>
                  <a:schemeClr val="tx1"/>
                </a:solidFill>
              </a:defRPr>
            </a:lvl7pPr>
            <a:lvl8pPr marL="0" indent="0">
              <a:buFontTx/>
              <a:buNone/>
              <a:defRPr sz="2000" b="1">
                <a:solidFill>
                  <a:schemeClr val="tx1"/>
                </a:solidFill>
              </a:defRPr>
            </a:lvl8pPr>
            <a:lvl9pPr marL="0" indent="0">
              <a:buFontTx/>
              <a:buNone/>
              <a:defRPr sz="2000" b="1">
                <a:solidFill>
                  <a:schemeClr val="tx1"/>
                </a:solidFill>
              </a:defRPr>
            </a:lvl9pPr>
          </a:lstStyle>
          <a:p>
            <a:pPr lvl="0"/>
            <a:r>
              <a:rPr lang="en-US"/>
              <a:t>Edit Master text styles</a:t>
            </a:r>
          </a:p>
        </p:txBody>
      </p:sp>
      <p:sp>
        <p:nvSpPr>
          <p:cNvPr id="11" name="Text Placeholder 6">
            <a:extLst>
              <a:ext uri="{FF2B5EF4-FFF2-40B4-BE49-F238E27FC236}">
                <a16:creationId xmlns:a16="http://schemas.microsoft.com/office/drawing/2014/main" id="{3C530527-6D0C-AE43-8A68-2FC4EF18BBEB}"/>
              </a:ext>
            </a:extLst>
          </p:cNvPr>
          <p:cNvSpPr>
            <a:spLocks noGrp="1"/>
          </p:cNvSpPr>
          <p:nvPr>
            <p:ph type="body" sz="quarter" idx="21" hasCustomPrompt="1"/>
          </p:nvPr>
        </p:nvSpPr>
        <p:spPr>
          <a:xfrm>
            <a:off x="6243638" y="4438651"/>
            <a:ext cx="5484594" cy="1897550"/>
          </a:xfrm>
        </p:spPr>
        <p:txBody>
          <a:bodyPr lIns="0" tIns="0" anchor="b" anchorCtr="0"/>
          <a:lstStyle>
            <a:lvl1pPr>
              <a:buFontTx/>
              <a:buNone/>
              <a:defRPr sz="1400" b="1">
                <a:solidFill>
                  <a:schemeClr val="accent1"/>
                </a:solidFill>
              </a:defRPr>
            </a:lvl1pPr>
            <a:lvl2pPr>
              <a:spcAft>
                <a:spcPts val="0"/>
              </a:spcAft>
              <a:buFontTx/>
              <a:buNone/>
              <a:defRPr sz="1400">
                <a:solidFill>
                  <a:schemeClr val="tx1"/>
                </a:solidFill>
              </a:defRPr>
            </a:lvl2pPr>
            <a:lvl3pPr marL="0" indent="0">
              <a:buFontTx/>
              <a:buNone/>
              <a:defRPr sz="14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a:solidFill>
                  <a:schemeClr val="tx1"/>
                </a:solidFill>
              </a:defRPr>
            </a:lvl6pPr>
            <a:lvl7pPr marL="0" indent="0">
              <a:buFontTx/>
              <a:buNone/>
              <a:defRPr>
                <a:solidFill>
                  <a:schemeClr val="tx1"/>
                </a:solidFill>
              </a:defRPr>
            </a:lvl7pPr>
            <a:lvl8pPr>
              <a:defRPr>
                <a:solidFill>
                  <a:schemeClr val="tx1"/>
                </a:solidFill>
              </a:defRPr>
            </a:lvl8pPr>
            <a:lvl9pPr>
              <a:defRPr>
                <a:solidFill>
                  <a:schemeClr val="tx1"/>
                </a:solidFill>
              </a:defRPr>
            </a:lvl9pPr>
          </a:lstStyle>
          <a:p>
            <a:pPr lvl="0"/>
            <a:r>
              <a:rPr lang="en-US"/>
              <a:t>Presenter Name</a:t>
            </a:r>
          </a:p>
          <a:p>
            <a:pPr lvl="2"/>
            <a:r>
              <a:rPr lang="en-US"/>
              <a:t>Presenter Title</a:t>
            </a:r>
          </a:p>
          <a:p>
            <a:pPr lvl="2"/>
            <a:r>
              <a:rPr lang="en-US"/>
              <a:t>Audience</a:t>
            </a:r>
          </a:p>
          <a:p>
            <a:pPr lvl="2"/>
            <a:r>
              <a:rPr lang="en-US"/>
              <a:t>Date</a:t>
            </a:r>
          </a:p>
        </p:txBody>
      </p:sp>
      <p:sp>
        <p:nvSpPr>
          <p:cNvPr id="14" name="Picture Placeholder 13">
            <a:extLst>
              <a:ext uri="{FF2B5EF4-FFF2-40B4-BE49-F238E27FC236}">
                <a16:creationId xmlns:a16="http://schemas.microsoft.com/office/drawing/2014/main" id="{A63B4006-2C4D-1843-924E-0B0854AF2787}"/>
              </a:ext>
            </a:extLst>
          </p:cNvPr>
          <p:cNvSpPr>
            <a:spLocks noGrp="1"/>
          </p:cNvSpPr>
          <p:nvPr>
            <p:ph type="pic" sz="quarter" idx="23"/>
          </p:nvPr>
        </p:nvSpPr>
        <p:spPr>
          <a:xfrm>
            <a:off x="0" y="1436914"/>
            <a:ext cx="4352555" cy="5423105"/>
          </a:xfrm>
          <a:custGeom>
            <a:avLst/>
            <a:gdLst>
              <a:gd name="connsiteX0" fmla="*/ 0 w 4352555"/>
              <a:gd name="connsiteY0" fmla="*/ 0 h 5423105"/>
              <a:gd name="connsiteX1" fmla="*/ 4352555 w 4352555"/>
              <a:gd name="connsiteY1" fmla="*/ 0 h 5423105"/>
              <a:gd name="connsiteX2" fmla="*/ 4352555 w 4352555"/>
              <a:gd name="connsiteY2" fmla="*/ 1117524 h 5423105"/>
              <a:gd name="connsiteX3" fmla="*/ 47004 w 4352555"/>
              <a:gd name="connsiteY3" fmla="*/ 5423105 h 5423105"/>
              <a:gd name="connsiteX4" fmla="*/ 0 w 4352555"/>
              <a:gd name="connsiteY4" fmla="*/ 5423105 h 5423105"/>
              <a:gd name="connsiteX5" fmla="*/ 0 w 4352555"/>
              <a:gd name="connsiteY5" fmla="*/ 0 h 5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555" h="5423105">
                <a:moveTo>
                  <a:pt x="0" y="0"/>
                </a:moveTo>
                <a:lnTo>
                  <a:pt x="4352555" y="0"/>
                </a:lnTo>
                <a:cubicBezTo>
                  <a:pt x="4352555" y="0"/>
                  <a:pt x="4352555" y="0"/>
                  <a:pt x="4352555" y="1117524"/>
                </a:cubicBezTo>
                <a:cubicBezTo>
                  <a:pt x="4352555" y="3499785"/>
                  <a:pt x="2423309" y="5423105"/>
                  <a:pt x="47004" y="5423105"/>
                </a:cubicBezTo>
                <a:cubicBezTo>
                  <a:pt x="29442" y="5423105"/>
                  <a:pt x="11622" y="5423105"/>
                  <a:pt x="0" y="5423105"/>
                </a:cubicBezTo>
                <a:cubicBezTo>
                  <a:pt x="0" y="5423105"/>
                  <a:pt x="0" y="5423105"/>
                  <a:pt x="0" y="0"/>
                </a:cubicBezTo>
                <a:close/>
              </a:path>
            </a:pathLst>
          </a:custGeom>
          <a:solidFill>
            <a:schemeClr val="bg1">
              <a:lumMod val="75000"/>
            </a:schemeClr>
          </a:solidFill>
        </p:spPr>
        <p:txBody>
          <a:bodyPr wrap="square" tIns="2103120">
            <a:noAutofit/>
          </a:bodyPr>
          <a:lstStyle>
            <a:lvl1pPr algn="ctr">
              <a:defRPr/>
            </a:lvl1pPr>
          </a:lstStyle>
          <a:p>
            <a:r>
              <a:rPr lang="en-US"/>
              <a:t>Click icon to add picture</a:t>
            </a:r>
          </a:p>
        </p:txBody>
      </p:sp>
      <p:pic>
        <p:nvPicPr>
          <p:cNvPr id="16" name="Picture 15">
            <a:extLst>
              <a:ext uri="{FF2B5EF4-FFF2-40B4-BE49-F238E27FC236}">
                <a16:creationId xmlns:a16="http://schemas.microsoft.com/office/drawing/2014/main" id="{1503EDB9-A9EA-A74C-A9E5-16707E2F83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0859" y="511588"/>
            <a:ext cx="3366772" cy="423709"/>
          </a:xfrm>
          <a:prstGeom prst="rect">
            <a:avLst/>
          </a:prstGeom>
        </p:spPr>
      </p:pic>
    </p:spTree>
    <p:extLst>
      <p:ext uri="{BB962C8B-B14F-4D97-AF65-F5344CB8AC3E}">
        <p14:creationId xmlns:p14="http://schemas.microsoft.com/office/powerpoint/2010/main" val="422260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3CA7995-5E46-A148-9C6E-C675693F3DBB}"/>
              </a:ext>
            </a:extLst>
          </p:cNvPr>
          <p:cNvSpPr>
            <a:spLocks noGrp="1"/>
          </p:cNvSpPr>
          <p:nvPr>
            <p:ph type="title"/>
          </p:nvPr>
        </p:nvSpPr>
        <p:spPr>
          <a:xfrm>
            <a:off x="6245353" y="1720851"/>
            <a:ext cx="5486399" cy="1725476"/>
          </a:xfrm>
          <a:noFill/>
        </p:spPr>
        <p:txBody>
          <a:bodyPr lIns="0" tIns="0" rIns="91440" bIns="91440" anchor="b" anchorCtr="0"/>
          <a:lstStyle>
            <a:lvl1pPr>
              <a:lnSpc>
                <a:spcPct val="90000"/>
              </a:lnSpc>
              <a:defRPr sz="3000" b="1" i="0">
                <a:solidFill>
                  <a:schemeClr val="bg1"/>
                </a:solidFill>
              </a:defRPr>
            </a:lvl1pPr>
          </a:lstStyle>
          <a:p>
            <a:r>
              <a:rPr lang="en-US"/>
              <a:t>Click to edit Master title style</a:t>
            </a:r>
          </a:p>
        </p:txBody>
      </p:sp>
      <p:sp>
        <p:nvSpPr>
          <p:cNvPr id="11" name="Text Placeholder 2">
            <a:extLst>
              <a:ext uri="{FF2B5EF4-FFF2-40B4-BE49-F238E27FC236}">
                <a16:creationId xmlns:a16="http://schemas.microsoft.com/office/drawing/2014/main" id="{C91E430B-7638-C74A-9319-339471985D97}"/>
              </a:ext>
            </a:extLst>
          </p:cNvPr>
          <p:cNvSpPr>
            <a:spLocks noGrp="1"/>
          </p:cNvSpPr>
          <p:nvPr>
            <p:ph type="body" sz="quarter" idx="19"/>
          </p:nvPr>
        </p:nvSpPr>
        <p:spPr>
          <a:xfrm>
            <a:off x="6245353" y="3446327"/>
            <a:ext cx="5484685" cy="1514026"/>
          </a:xfrm>
        </p:spPr>
        <p:txBody>
          <a:bodyPr lIns="0" tIns="0" rIns="91440"/>
          <a:lstStyle>
            <a:lvl1pPr>
              <a:lnSpc>
                <a:spcPct val="100000"/>
              </a:lnSpc>
              <a:spcAft>
                <a:spcPts val="0"/>
              </a:spcAft>
              <a:defRPr sz="2000" b="1" i="0">
                <a:solidFill>
                  <a:schemeClr val="bg1"/>
                </a:solidFill>
                <a:latin typeface="+mn-lt"/>
              </a:defRPr>
            </a:lvl1pPr>
            <a:lvl2pPr>
              <a:lnSpc>
                <a:spcPct val="100000"/>
              </a:lnSpc>
              <a:spcAft>
                <a:spcPts val="0"/>
              </a:spcAft>
              <a:defRPr sz="2000" b="1">
                <a:solidFill>
                  <a:schemeClr val="bg1"/>
                </a:solidFill>
              </a:defRPr>
            </a:lvl2pPr>
            <a:lvl3pPr marL="0" indent="0">
              <a:buFontTx/>
              <a:buNone/>
              <a:defRPr sz="2000" b="1">
                <a:solidFill>
                  <a:schemeClr val="bg1"/>
                </a:solidFill>
              </a:defRPr>
            </a:lvl3pPr>
            <a:lvl4pPr marL="0" indent="0">
              <a:buFontTx/>
              <a:buNone/>
              <a:defRPr sz="2000" b="1">
                <a:solidFill>
                  <a:schemeClr val="bg1"/>
                </a:solidFill>
              </a:defRPr>
            </a:lvl4pPr>
            <a:lvl5pPr marL="0" indent="0">
              <a:buFontTx/>
              <a:buNone/>
              <a:defRPr sz="2000" b="1">
                <a:solidFill>
                  <a:schemeClr val="bg1"/>
                </a:solidFill>
              </a:defRPr>
            </a:lvl5pPr>
            <a:lvl6pPr marL="0" indent="0">
              <a:buFontTx/>
              <a:buNone/>
              <a:defRPr sz="2000" b="1">
                <a:solidFill>
                  <a:schemeClr val="bg1"/>
                </a:solidFill>
              </a:defRPr>
            </a:lvl6pPr>
            <a:lvl7pPr marL="0" indent="0">
              <a:buFontTx/>
              <a:buNone/>
              <a:defRPr sz="2000" b="1">
                <a:solidFill>
                  <a:schemeClr val="bg1"/>
                </a:solidFill>
              </a:defRPr>
            </a:lvl7pPr>
            <a:lvl8pPr marL="0" indent="0">
              <a:buFontTx/>
              <a:buNone/>
              <a:defRPr sz="2000" b="1">
                <a:solidFill>
                  <a:schemeClr val="bg1"/>
                </a:solidFill>
              </a:defRPr>
            </a:lvl8pPr>
            <a:lvl9pPr marL="0" indent="0">
              <a:buFontTx/>
              <a:buNone/>
              <a:defRPr sz="2000" b="1">
                <a:solidFill>
                  <a:schemeClr val="bg1"/>
                </a:solidFill>
              </a:defRPr>
            </a:lvl9pPr>
          </a:lstStyle>
          <a:p>
            <a:pPr lvl="0"/>
            <a:r>
              <a:rPr lang="en-US"/>
              <a:t>Edit Master text styles</a:t>
            </a:r>
          </a:p>
        </p:txBody>
      </p:sp>
      <p:sp>
        <p:nvSpPr>
          <p:cNvPr id="12" name="Text Placeholder 6">
            <a:extLst>
              <a:ext uri="{FF2B5EF4-FFF2-40B4-BE49-F238E27FC236}">
                <a16:creationId xmlns:a16="http://schemas.microsoft.com/office/drawing/2014/main" id="{517F23AF-9BDB-764B-9021-F75A3947EE57}"/>
              </a:ext>
            </a:extLst>
          </p:cNvPr>
          <p:cNvSpPr>
            <a:spLocks noGrp="1"/>
          </p:cNvSpPr>
          <p:nvPr>
            <p:ph type="body" sz="quarter" idx="20" hasCustomPrompt="1"/>
          </p:nvPr>
        </p:nvSpPr>
        <p:spPr>
          <a:xfrm>
            <a:off x="6245353" y="4960353"/>
            <a:ext cx="3846511" cy="1383297"/>
          </a:xfrm>
        </p:spPr>
        <p:txBody>
          <a:bodyPr lIns="0" tIns="0" anchor="b" anchorCtr="0"/>
          <a:lstStyle>
            <a:lvl1pPr>
              <a:buFontTx/>
              <a:buNone/>
              <a:defRPr sz="1400" b="1">
                <a:solidFill>
                  <a:schemeClr val="bg1"/>
                </a:solidFill>
              </a:defRPr>
            </a:lvl1pPr>
            <a:lvl2pPr>
              <a:spcAft>
                <a:spcPts val="0"/>
              </a:spcAft>
              <a:buFontTx/>
              <a:buNone/>
              <a:defRPr sz="1400">
                <a:solidFill>
                  <a:schemeClr val="bg1"/>
                </a:solidFill>
              </a:defRPr>
            </a:lvl2pPr>
            <a:lvl3pPr marL="0" indent="0">
              <a:buFontTx/>
              <a:buNone/>
              <a:defRPr sz="14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a:t>Presenter Name</a:t>
            </a:r>
          </a:p>
          <a:p>
            <a:pPr lvl="1"/>
            <a:r>
              <a:rPr lang="en-US"/>
              <a:t>Presenter Title</a:t>
            </a:r>
          </a:p>
          <a:p>
            <a:pPr lvl="2"/>
            <a:r>
              <a:rPr lang="en-US"/>
              <a:t>Audience</a:t>
            </a:r>
          </a:p>
          <a:p>
            <a:pPr lvl="2"/>
            <a:r>
              <a:rPr lang="en-US"/>
              <a:t>Date</a:t>
            </a:r>
          </a:p>
        </p:txBody>
      </p:sp>
      <p:pic>
        <p:nvPicPr>
          <p:cNvPr id="9" name="Picture 8">
            <a:extLst>
              <a:ext uri="{FF2B5EF4-FFF2-40B4-BE49-F238E27FC236}">
                <a16:creationId xmlns:a16="http://schemas.microsoft.com/office/drawing/2014/main" id="{2AC555A3-D257-B745-A813-EA53464B39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86796" y="2293111"/>
            <a:ext cx="1667846" cy="803488"/>
          </a:xfrm>
          <a:prstGeom prst="rect">
            <a:avLst/>
          </a:prstGeom>
        </p:spPr>
      </p:pic>
    </p:spTree>
    <p:extLst>
      <p:ext uri="{BB962C8B-B14F-4D97-AF65-F5344CB8AC3E}">
        <p14:creationId xmlns:p14="http://schemas.microsoft.com/office/powerpoint/2010/main" val="205967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pic>
        <p:nvPicPr>
          <p:cNvPr id="11" name="Picture 10">
            <a:extLst>
              <a:ext uri="{FF2B5EF4-FFF2-40B4-BE49-F238E27FC236}">
                <a16:creationId xmlns:a16="http://schemas.microsoft.com/office/drawing/2014/main" id="{EE92B3B3-0DD5-CD46-BE2E-4A2BD31E04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85319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1" name="Title 3">
            <a:extLst>
              <a:ext uri="{FF2B5EF4-FFF2-40B4-BE49-F238E27FC236}">
                <a16:creationId xmlns:a16="http://schemas.microsoft.com/office/drawing/2014/main" id="{10FA2E3B-3F05-8A49-A65A-A311A3A16CBE}"/>
              </a:ext>
            </a:extLst>
          </p:cNvPr>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3CEFAE58-26CE-4B43-8A76-918342699E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23523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1" name="Title 3">
            <a:extLst>
              <a:ext uri="{FF2B5EF4-FFF2-40B4-BE49-F238E27FC236}">
                <a16:creationId xmlns:a16="http://schemas.microsoft.com/office/drawing/2014/main" id="{2EEB5602-FC4F-1440-BEFB-CA6F2E13BBCB}"/>
              </a:ext>
            </a:extLst>
          </p:cNvPr>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4208F227-9225-0D4E-9F43-210CB533A2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97730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0" name="Title 9">
            <a:extLst>
              <a:ext uri="{FF2B5EF4-FFF2-40B4-BE49-F238E27FC236}">
                <a16:creationId xmlns:a16="http://schemas.microsoft.com/office/drawing/2014/main" id="{1D989026-D407-2E48-BC47-EA2C3ADECD32}"/>
              </a:ext>
            </a:extLst>
          </p:cNvPr>
          <p:cNvSpPr>
            <a:spLocks noGrp="1"/>
          </p:cNvSpPr>
          <p:nvPr>
            <p:ph type="title" hasCustomPrompt="1"/>
          </p:nvPr>
        </p:nvSpPr>
        <p:spPr>
          <a:xfrm>
            <a:off x="461964" y="412749"/>
            <a:ext cx="11268074" cy="1014414"/>
          </a:xfrm>
        </p:spPr>
        <p:txBody>
          <a:bodyPr/>
          <a:lstStyle>
            <a:lvl1pPr>
              <a:lnSpc>
                <a:spcPct val="100000"/>
              </a:lnSpc>
              <a:defRPr/>
            </a:lvl1pPr>
          </a:lstStyle>
          <a:p>
            <a:r>
              <a:rPr lang="en-US"/>
              <a:t>Agenda page headline here</a:t>
            </a:r>
          </a:p>
        </p:txBody>
      </p:sp>
      <p:sp>
        <p:nvSpPr>
          <p:cNvPr id="11" name="Text Placeholder 7">
            <a:extLst>
              <a:ext uri="{FF2B5EF4-FFF2-40B4-BE49-F238E27FC236}">
                <a16:creationId xmlns:a16="http://schemas.microsoft.com/office/drawing/2014/main" id="{8E7CF021-F4B6-BF4D-AD8E-E02B8EDE1298}"/>
              </a:ext>
            </a:extLst>
          </p:cNvPr>
          <p:cNvSpPr>
            <a:spLocks noGrp="1"/>
          </p:cNvSpPr>
          <p:nvPr>
            <p:ph type="body" sz="quarter" idx="13"/>
          </p:nvPr>
        </p:nvSpPr>
        <p:spPr>
          <a:xfrm>
            <a:off x="461963" y="1687513"/>
            <a:ext cx="11268075" cy="4370387"/>
          </a:xfrm>
        </p:spPr>
        <p:txBody>
          <a:bodyPr/>
          <a:lstStyle>
            <a:lvl1pPr>
              <a:spcAft>
                <a:spcPts val="800"/>
              </a:spcAft>
              <a:defRPr sz="2200" b="1">
                <a:solidFill>
                  <a:schemeClr val="accent3"/>
                </a:solidFill>
              </a:defRPr>
            </a:lvl1pPr>
            <a:lvl2pPr marL="228600" indent="-228600">
              <a:spcAft>
                <a:spcPts val="800"/>
              </a:spcAft>
              <a:buFont typeface="Arial" panose="020B0604020202020204" pitchFamily="34" charset="0"/>
              <a:buChar char="•"/>
              <a:defRPr sz="1600" b="0">
                <a:solidFill>
                  <a:schemeClr val="tx1"/>
                </a:solidFill>
              </a:defRPr>
            </a:lvl2pPr>
            <a:lvl3pPr marL="457200" indent="-228600">
              <a:spcAft>
                <a:spcPts val="800"/>
              </a:spcAft>
              <a:buFont typeface="System Font Regular"/>
              <a:buChar char="–"/>
              <a:defRPr/>
            </a:lvl3pPr>
            <a:lvl4pPr marL="228600" indent="-228600">
              <a:spcAft>
                <a:spcPts val="800"/>
              </a:spcAft>
              <a:buFont typeface="Arial" panose="020B0604020202020204" pitchFamily="34" charset="0"/>
              <a:buChar char="•"/>
              <a:defRPr/>
            </a:lvl4pPr>
            <a:lvl5pPr marL="457200" indent="-228600">
              <a:spcAft>
                <a:spcPts val="800"/>
              </a:spcAft>
              <a:buFont typeface="System Font Regular"/>
              <a:buChar char="–"/>
              <a:defRPr sz="1600"/>
            </a:lvl5pPr>
            <a:lvl6pPr>
              <a:spcAft>
                <a:spcPts val="800"/>
              </a:spcAft>
              <a:defRPr/>
            </a:lvl6pPr>
            <a:lvl7pPr>
              <a:spcAft>
                <a:spcPts val="800"/>
              </a:spcAft>
              <a:defRPr/>
            </a:lvl7pPr>
            <a:lvl8pPr>
              <a:spcAft>
                <a:spcPts val="800"/>
              </a:spcAft>
              <a:defRPr/>
            </a:lvl8pPr>
            <a:lvl9pPr>
              <a:spcAft>
                <a:spcPts val="800"/>
              </a:spcAf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912C2A95-FCAC-8F4A-9175-330EA002C0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19953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_table">
    <p:bg>
      <p:bgPr>
        <a:solidFill>
          <a:schemeClr val="bg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5D4A6B7-AE00-5043-8502-D05D7B6F454D}"/>
              </a:ext>
            </a:extLst>
          </p:cNvPr>
          <p:cNvSpPr>
            <a:spLocks noGrp="1"/>
          </p:cNvSpPr>
          <p:nvPr>
            <p:ph type="sldNum" sz="quarter" idx="20"/>
          </p:nvPr>
        </p:nvSpPr>
        <p:spPr/>
        <p:txBody>
          <a:bodyPr/>
          <a:lstStyle>
            <a:lvl1pPr>
              <a:defRPr b="0" i="0"/>
            </a:lvl1pPr>
          </a:lstStyle>
          <a:p>
            <a:fld id="{63DCA5C9-2E11-4C67-86EB-AE1DE127DC64}" type="slidenum">
              <a:rPr lang="en-US" smtClean="0"/>
              <a:pPr/>
              <a:t>‹#›</a:t>
            </a:fld>
            <a:endParaRPr lang="en-US"/>
          </a:p>
        </p:txBody>
      </p:sp>
      <p:sp>
        <p:nvSpPr>
          <p:cNvPr id="5" name="Footer Placeholder 4">
            <a:extLst>
              <a:ext uri="{FF2B5EF4-FFF2-40B4-BE49-F238E27FC236}">
                <a16:creationId xmlns:a16="http://schemas.microsoft.com/office/drawing/2014/main" id="{F8F399A2-C462-D449-9EEC-9F1501F7D641}"/>
              </a:ext>
            </a:extLst>
          </p:cNvPr>
          <p:cNvSpPr>
            <a:spLocks noGrp="1"/>
          </p:cNvSpPr>
          <p:nvPr>
            <p:ph type="ftr" sz="quarter" idx="21"/>
          </p:nvPr>
        </p:nvSpPr>
        <p:spPr/>
        <p:txBody>
          <a:bodyPr/>
          <a:lstStyle/>
          <a:p>
            <a:r>
              <a:rPr lang="en-US"/>
              <a:t>Confidential</a:t>
            </a:r>
          </a:p>
        </p:txBody>
      </p:sp>
      <p:sp>
        <p:nvSpPr>
          <p:cNvPr id="12" name="Title 11">
            <a:extLst>
              <a:ext uri="{FF2B5EF4-FFF2-40B4-BE49-F238E27FC236}">
                <a16:creationId xmlns:a16="http://schemas.microsoft.com/office/drawing/2014/main" id="{F845C16D-74E6-9A43-A800-0A2FFFA7356F}"/>
              </a:ext>
            </a:extLst>
          </p:cNvPr>
          <p:cNvSpPr>
            <a:spLocks noGrp="1"/>
          </p:cNvSpPr>
          <p:nvPr>
            <p:ph type="title" hasCustomPrompt="1"/>
          </p:nvPr>
        </p:nvSpPr>
        <p:spPr>
          <a:xfrm>
            <a:off x="461964" y="412749"/>
            <a:ext cx="11268074" cy="1014414"/>
          </a:xfrm>
        </p:spPr>
        <p:txBody>
          <a:bodyPr/>
          <a:lstStyle/>
          <a:p>
            <a:r>
              <a:rPr lang="en-US"/>
              <a:t>Agenda page headline here </a:t>
            </a:r>
          </a:p>
        </p:txBody>
      </p:sp>
      <p:sp>
        <p:nvSpPr>
          <p:cNvPr id="7" name="Table Placeholder 6">
            <a:extLst>
              <a:ext uri="{FF2B5EF4-FFF2-40B4-BE49-F238E27FC236}">
                <a16:creationId xmlns:a16="http://schemas.microsoft.com/office/drawing/2014/main" id="{679D7E77-FBAA-CF44-8346-2CCF326C2AA9}"/>
              </a:ext>
            </a:extLst>
          </p:cNvPr>
          <p:cNvSpPr>
            <a:spLocks noGrp="1"/>
          </p:cNvSpPr>
          <p:nvPr>
            <p:ph type="tbl" sz="quarter" idx="22"/>
          </p:nvPr>
        </p:nvSpPr>
        <p:spPr>
          <a:xfrm>
            <a:off x="461963" y="1687513"/>
            <a:ext cx="11268074" cy="4370387"/>
          </a:xfrm>
          <a:solidFill>
            <a:schemeClr val="bg1">
              <a:lumMod val="85000"/>
            </a:schemeClr>
          </a:solidFill>
        </p:spPr>
        <p:txBody>
          <a:bodyPr tIns="1645920"/>
          <a:lstStyle>
            <a:lvl1pPr algn="ctr">
              <a:defRPr/>
            </a:lvl1pPr>
          </a:lstStyle>
          <a:p>
            <a:r>
              <a:rPr lang="en-US"/>
              <a:t>Click icon to add table</a:t>
            </a:r>
          </a:p>
        </p:txBody>
      </p:sp>
      <p:pic>
        <p:nvPicPr>
          <p:cNvPr id="8" name="Picture 7">
            <a:extLst>
              <a:ext uri="{FF2B5EF4-FFF2-40B4-BE49-F238E27FC236}">
                <a16:creationId xmlns:a16="http://schemas.microsoft.com/office/drawing/2014/main" id="{732CCBE1-C059-7A41-A6C7-9F6576CD85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6466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_2/3col_imageR">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7421562" cy="1014413"/>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8311" y="1687513"/>
            <a:ext cx="741521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3563938" cy="5645150"/>
          </a:xfrm>
          <a:solidFill>
            <a:schemeClr val="bg1">
              <a:lumMod val="85000"/>
            </a:schemeClr>
          </a:solidFill>
        </p:spPr>
        <p:txBody>
          <a:bodyPr tIns="228600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0C04D099-202C-9E4E-BEB3-50A92487D4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8974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_1col">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1932944-0232-2E42-81E7-BAEE331D8615}"/>
              </a:ext>
            </a:extLst>
          </p:cNvPr>
          <p:cNvSpPr>
            <a:spLocks noGrp="1"/>
          </p:cNvSpPr>
          <p:nvPr>
            <p:ph type="sldNum" sz="quarter" idx="14"/>
          </p:nvPr>
        </p:nvSpPr>
        <p:spPr/>
        <p:txBody>
          <a:bodyPr/>
          <a:lstStyle>
            <a:lvl1pPr>
              <a:defRPr b="0" i="0"/>
            </a:lvl1pPr>
          </a:lstStyle>
          <a:p>
            <a:fld id="{63DCA5C9-2E11-4C67-86EB-AE1DE127DC64}" type="slidenum">
              <a:rPr lang="en-US" smtClean="0"/>
              <a:pPr/>
              <a:t>‹#›</a:t>
            </a:fld>
            <a:endParaRPr lang="en-US"/>
          </a:p>
        </p:txBody>
      </p:sp>
      <p:sp>
        <p:nvSpPr>
          <p:cNvPr id="3" name="Footer Placeholder 2">
            <a:extLst>
              <a:ext uri="{FF2B5EF4-FFF2-40B4-BE49-F238E27FC236}">
                <a16:creationId xmlns:a16="http://schemas.microsoft.com/office/drawing/2014/main" id="{C4DC3D60-959E-D249-994F-84185C526F40}"/>
              </a:ext>
            </a:extLst>
          </p:cNvPr>
          <p:cNvSpPr>
            <a:spLocks noGrp="1"/>
          </p:cNvSpPr>
          <p:nvPr>
            <p:ph type="ftr" sz="quarter" idx="16"/>
          </p:nvPr>
        </p:nvSpPr>
        <p:spPr/>
        <p:txBody>
          <a:bodyPr/>
          <a:lstStyle/>
          <a:p>
            <a:r>
              <a:rPr lang="en-US"/>
              <a:t>Confidential</a:t>
            </a:r>
          </a:p>
        </p:txBody>
      </p:sp>
      <p:sp>
        <p:nvSpPr>
          <p:cNvPr id="8" name="Content Placeholder 9">
            <a:extLst>
              <a:ext uri="{FF2B5EF4-FFF2-40B4-BE49-F238E27FC236}">
                <a16:creationId xmlns:a16="http://schemas.microsoft.com/office/drawing/2014/main" id="{529E557C-5767-4847-B8BF-1A81B3688EE4}"/>
              </a:ext>
            </a:extLst>
          </p:cNvPr>
          <p:cNvSpPr>
            <a:spLocks noGrp="1"/>
          </p:cNvSpPr>
          <p:nvPr>
            <p:ph sz="quarter" idx="18"/>
          </p:nvPr>
        </p:nvSpPr>
        <p:spPr>
          <a:xfrm>
            <a:off x="461964" y="1687513"/>
            <a:ext cx="1126807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07DBF42-FE64-264C-80DF-7CC1D3991382}"/>
              </a:ext>
            </a:extLst>
          </p:cNvPr>
          <p:cNvSpPr>
            <a:spLocks noGrp="1"/>
          </p:cNvSpPr>
          <p:nvPr>
            <p:ph type="title"/>
          </p:nvPr>
        </p:nvSpPr>
        <p:spPr>
          <a:xfrm>
            <a:off x="461964" y="412749"/>
            <a:ext cx="11268074" cy="1014414"/>
          </a:xfrm>
        </p:spPr>
        <p:txBody>
          <a:bodyPr/>
          <a:lstStyle/>
          <a:p>
            <a:r>
              <a:rPr lang="en-US"/>
              <a:t>Click to edit Master title style</a:t>
            </a:r>
          </a:p>
        </p:txBody>
      </p:sp>
      <p:pic>
        <p:nvPicPr>
          <p:cNvPr id="9" name="Picture 8">
            <a:extLst>
              <a:ext uri="{FF2B5EF4-FFF2-40B4-BE49-F238E27FC236}">
                <a16:creationId xmlns:a16="http://schemas.microsoft.com/office/drawing/2014/main" id="{A4B34DDC-A39E-0940-B8C0-39F551A79D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81309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2col">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10" name="Content Placeholder 9">
            <a:extLst>
              <a:ext uri="{FF2B5EF4-FFF2-40B4-BE49-F238E27FC236}">
                <a16:creationId xmlns:a16="http://schemas.microsoft.com/office/drawing/2014/main" id="{70C47D75-C1DF-8D4D-A586-D1D7EA170598}"/>
              </a:ext>
            </a:extLst>
          </p:cNvPr>
          <p:cNvSpPr>
            <a:spLocks noGrp="1"/>
          </p:cNvSpPr>
          <p:nvPr>
            <p:ph sz="quarter" idx="18"/>
          </p:nvPr>
        </p:nvSpPr>
        <p:spPr>
          <a:xfrm>
            <a:off x="471488" y="1687513"/>
            <a:ext cx="5476875"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BFD67E82-5546-DA4D-AD5D-1F463B538D46}"/>
              </a:ext>
            </a:extLst>
          </p:cNvPr>
          <p:cNvSpPr>
            <a:spLocks noGrp="1"/>
          </p:cNvSpPr>
          <p:nvPr>
            <p:ph sz="quarter" idx="19"/>
          </p:nvPr>
        </p:nvSpPr>
        <p:spPr>
          <a:xfrm>
            <a:off x="6248173" y="1687513"/>
            <a:ext cx="5476875"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11268074" cy="1014414"/>
          </a:xfrm>
        </p:spPr>
        <p:txBody>
          <a:bodyPr/>
          <a:lstStyle/>
          <a:p>
            <a:r>
              <a:rPr lang="en-US"/>
              <a:t>Click to edit Master title style</a:t>
            </a:r>
          </a:p>
        </p:txBody>
      </p:sp>
      <p:pic>
        <p:nvPicPr>
          <p:cNvPr id="9" name="Picture 8">
            <a:extLst>
              <a:ext uri="{FF2B5EF4-FFF2-40B4-BE49-F238E27FC236}">
                <a16:creationId xmlns:a16="http://schemas.microsoft.com/office/drawing/2014/main" id="{D2846AE7-50CE-AF40-AA30-F8488C323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194206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_2col">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10" name="Content Placeholder 9">
            <a:extLst>
              <a:ext uri="{FF2B5EF4-FFF2-40B4-BE49-F238E27FC236}">
                <a16:creationId xmlns:a16="http://schemas.microsoft.com/office/drawing/2014/main" id="{70C47D75-C1DF-8D4D-A586-D1D7EA170598}"/>
              </a:ext>
            </a:extLst>
          </p:cNvPr>
          <p:cNvSpPr>
            <a:spLocks noGrp="1"/>
          </p:cNvSpPr>
          <p:nvPr>
            <p:ph sz="quarter" idx="18"/>
          </p:nvPr>
        </p:nvSpPr>
        <p:spPr>
          <a:xfrm>
            <a:off x="471488" y="1687513"/>
            <a:ext cx="5476875"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BFD67E82-5546-DA4D-AD5D-1F463B538D46}"/>
              </a:ext>
            </a:extLst>
          </p:cNvPr>
          <p:cNvSpPr>
            <a:spLocks noGrp="1"/>
          </p:cNvSpPr>
          <p:nvPr>
            <p:ph sz="quarter" idx="19"/>
          </p:nvPr>
        </p:nvSpPr>
        <p:spPr>
          <a:xfrm>
            <a:off x="6248173" y="1687513"/>
            <a:ext cx="5476875"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11268074" cy="1014414"/>
          </a:xfrm>
        </p:spPr>
        <p:txBody>
          <a:bodyPr/>
          <a:lstStyle/>
          <a:p>
            <a:r>
              <a:rPr lang="en-US"/>
              <a:t>Click to edit Master title style</a:t>
            </a:r>
          </a:p>
        </p:txBody>
      </p:sp>
      <p:pic>
        <p:nvPicPr>
          <p:cNvPr id="9" name="Picture 8">
            <a:extLst>
              <a:ext uri="{FF2B5EF4-FFF2-40B4-BE49-F238E27FC236}">
                <a16:creationId xmlns:a16="http://schemas.microsoft.com/office/drawing/2014/main" id="{D2846AE7-50CE-AF40-AA30-F8488C323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1942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3col">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179F241-E8FA-F745-9BE5-156FFA287461}"/>
              </a:ext>
            </a:extLst>
          </p:cNvPr>
          <p:cNvSpPr>
            <a:spLocks noGrp="1"/>
          </p:cNvSpPr>
          <p:nvPr>
            <p:ph type="sldNum" sz="quarter" idx="16"/>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057BFD19-B1E2-6C47-BE5F-AD22398F148D}"/>
              </a:ext>
            </a:extLst>
          </p:cNvPr>
          <p:cNvSpPr>
            <a:spLocks noGrp="1"/>
          </p:cNvSpPr>
          <p:nvPr>
            <p:ph type="ftr" sz="quarter" idx="18"/>
          </p:nvPr>
        </p:nvSpPr>
        <p:spPr/>
        <p:txBody>
          <a:bodyPr/>
          <a:lstStyle/>
          <a:p>
            <a:r>
              <a:rPr lang="en-US"/>
              <a:t>Confidential</a:t>
            </a:r>
          </a:p>
        </p:txBody>
      </p:sp>
      <p:sp>
        <p:nvSpPr>
          <p:cNvPr id="10" name="Content Placeholder 9">
            <a:extLst>
              <a:ext uri="{FF2B5EF4-FFF2-40B4-BE49-F238E27FC236}">
                <a16:creationId xmlns:a16="http://schemas.microsoft.com/office/drawing/2014/main" id="{B65029DA-9E31-CA47-8E3A-62DA9B0C7A7B}"/>
              </a:ext>
            </a:extLst>
          </p:cNvPr>
          <p:cNvSpPr>
            <a:spLocks noGrp="1"/>
          </p:cNvSpPr>
          <p:nvPr>
            <p:ph sz="quarter" idx="19"/>
          </p:nvPr>
        </p:nvSpPr>
        <p:spPr>
          <a:xfrm>
            <a:off x="471488" y="1687513"/>
            <a:ext cx="3567111"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a:extLst>
              <a:ext uri="{FF2B5EF4-FFF2-40B4-BE49-F238E27FC236}">
                <a16:creationId xmlns:a16="http://schemas.microsoft.com/office/drawing/2014/main" id="{2F23112B-A491-CE49-A4AA-F0D05F0A1A03}"/>
              </a:ext>
            </a:extLst>
          </p:cNvPr>
          <p:cNvSpPr>
            <a:spLocks noGrp="1"/>
          </p:cNvSpPr>
          <p:nvPr>
            <p:ph sz="quarter" idx="20"/>
          </p:nvPr>
        </p:nvSpPr>
        <p:spPr>
          <a:xfrm>
            <a:off x="4317773" y="1687513"/>
            <a:ext cx="3567111"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9">
            <a:extLst>
              <a:ext uri="{FF2B5EF4-FFF2-40B4-BE49-F238E27FC236}">
                <a16:creationId xmlns:a16="http://schemas.microsoft.com/office/drawing/2014/main" id="{8EB0A0F7-9C92-9B49-A9A2-710AC68254EA}"/>
              </a:ext>
            </a:extLst>
          </p:cNvPr>
          <p:cNvSpPr>
            <a:spLocks noGrp="1"/>
          </p:cNvSpPr>
          <p:nvPr>
            <p:ph sz="quarter" idx="21"/>
          </p:nvPr>
        </p:nvSpPr>
        <p:spPr>
          <a:xfrm>
            <a:off x="8178573" y="1687513"/>
            <a:ext cx="3567111"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F961D6F-79A5-AF46-8F4F-893761CE5BCA}"/>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87A8760E-16C8-B741-82D5-7614407C11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50336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3col image caption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lvl1pPr>
            <a:lvl2pPr>
              <a:defRPr sz="1800" b="1" i="0"/>
            </a:lvl2pPr>
            <a:lvl3pPr marL="0" indent="0">
              <a:buNone/>
              <a:defRPr/>
            </a:lvl3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FFD6EDBE-5706-3C4E-8E00-336772570F3D}"/>
              </a:ext>
            </a:extLst>
          </p:cNvPr>
          <p:cNvSpPr>
            <a:spLocks noGrp="1"/>
          </p:cNvSpPr>
          <p:nvPr>
            <p:ph type="body" sz="quarter" idx="21"/>
          </p:nvPr>
        </p:nvSpPr>
        <p:spPr>
          <a:xfrm>
            <a:off x="8166272" y="4291013"/>
            <a:ext cx="3567429" cy="1766887"/>
          </a:xfrm>
        </p:spPr>
        <p:txBody>
          <a:bodyPr/>
          <a:lstStyle>
            <a:lvl1pPr>
              <a:defRPr b="0" i="0"/>
            </a:lvl1pPr>
            <a:lvl2pPr>
              <a:defRPr sz="1800" b="1" i="0"/>
            </a:lvl2pPr>
            <a:lvl3pPr marL="0" indent="0">
              <a:buNone/>
              <a:defRPr/>
            </a:lvl3pPr>
          </a:lstStyle>
          <a:p>
            <a:pPr lvl="0"/>
            <a:r>
              <a:rPr lang="en-US"/>
              <a:t>Edit Master text styles</a:t>
            </a:r>
          </a:p>
          <a:p>
            <a:pPr lvl="1"/>
            <a:r>
              <a:rPr lang="en-US"/>
              <a:t>Second level</a:t>
            </a:r>
          </a:p>
        </p:txBody>
      </p:sp>
      <p:sp>
        <p:nvSpPr>
          <p:cNvPr id="15" name="Text Placeholder 4">
            <a:extLst>
              <a:ext uri="{FF2B5EF4-FFF2-40B4-BE49-F238E27FC236}">
                <a16:creationId xmlns:a16="http://schemas.microsoft.com/office/drawing/2014/main" id="{5A29C03E-EEC3-EA47-A2B3-9211C623CC10}"/>
              </a:ext>
            </a:extLst>
          </p:cNvPr>
          <p:cNvSpPr>
            <a:spLocks noGrp="1"/>
          </p:cNvSpPr>
          <p:nvPr>
            <p:ph type="body" sz="quarter" idx="23"/>
          </p:nvPr>
        </p:nvSpPr>
        <p:spPr>
          <a:xfrm>
            <a:off x="4315790" y="4291013"/>
            <a:ext cx="3567429" cy="1766887"/>
          </a:xfrm>
        </p:spPr>
        <p:txBody>
          <a:bodyPr/>
          <a:lstStyle>
            <a:lvl1pPr>
              <a:defRPr b="0" i="0"/>
            </a:lvl1pPr>
            <a:lvl2pPr>
              <a:defRPr sz="1800" b="1" i="0"/>
            </a:lvl2pPr>
            <a:lvl3pPr marL="0" indent="0">
              <a:buNone/>
              <a:defRPr/>
            </a:lvl3pPr>
          </a:lstStyle>
          <a:p>
            <a:pPr lvl="0"/>
            <a:r>
              <a:rPr lang="en-US"/>
              <a:t>Edit Master text styles</a:t>
            </a:r>
          </a:p>
          <a:p>
            <a:pPr lvl="1"/>
            <a:r>
              <a:rPr lang="en-US"/>
              <a:t>Second level</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4144E141-F42D-EB43-8EC1-99CDBC442248}"/>
              </a:ext>
            </a:extLst>
          </p:cNvPr>
          <p:cNvSpPr>
            <a:spLocks noGrp="1"/>
          </p:cNvSpPr>
          <p:nvPr>
            <p:ph type="ftr" sz="quarter" idx="25"/>
          </p:nvPr>
        </p:nvSpPr>
        <p:spPr/>
        <p:txBody>
          <a:bodyPr/>
          <a:lstStyle/>
          <a:p>
            <a:r>
              <a:rPr lang="en-US"/>
              <a:t>Confidential</a:t>
            </a:r>
          </a:p>
        </p:txBody>
      </p:sp>
      <p:sp>
        <p:nvSpPr>
          <p:cNvPr id="16" name="Slide Number Placeholder 15">
            <a:extLst>
              <a:ext uri="{FF2B5EF4-FFF2-40B4-BE49-F238E27FC236}">
                <a16:creationId xmlns:a16="http://schemas.microsoft.com/office/drawing/2014/main" id="{F84267C8-FC93-A24D-93DE-9B40EAEF7A99}"/>
              </a:ext>
            </a:extLst>
          </p:cNvPr>
          <p:cNvSpPr>
            <a:spLocks noGrp="1"/>
          </p:cNvSpPr>
          <p:nvPr>
            <p:ph type="sldNum" sz="quarter" idx="26"/>
          </p:nvPr>
        </p:nvSpPr>
        <p:spPr/>
        <p:txBody>
          <a:bodyPr/>
          <a:lstStyle/>
          <a:p>
            <a:fld id="{63DCA5C9-2E11-4C67-86EB-AE1DE127DC64}" type="slidenum">
              <a:rPr lang="en-US" smtClean="0"/>
              <a:pPr/>
              <a:t>‹#›</a:t>
            </a:fld>
            <a:endParaRPr lang="en-US"/>
          </a:p>
        </p:txBody>
      </p:sp>
      <p:sp>
        <p:nvSpPr>
          <p:cNvPr id="18" name="Content Placeholder 2">
            <a:extLst>
              <a:ext uri="{FF2B5EF4-FFF2-40B4-BE49-F238E27FC236}">
                <a16:creationId xmlns:a16="http://schemas.microsoft.com/office/drawing/2014/main" id="{E0E4D576-11CF-A148-8ABB-9F940BB99E01}"/>
              </a:ext>
            </a:extLst>
          </p:cNvPr>
          <p:cNvSpPr>
            <a:spLocks noGrp="1"/>
          </p:cNvSpPr>
          <p:nvPr>
            <p:ph sz="quarter" idx="27" hasCustomPrompt="1"/>
          </p:nvPr>
        </p:nvSpPr>
        <p:spPr>
          <a:xfrm>
            <a:off x="458788" y="1687513"/>
            <a:ext cx="3567112" cy="2357437"/>
          </a:xfrm>
          <a:solidFill>
            <a:schemeClr val="bg1">
              <a:lumMod val="85000"/>
            </a:schemeClr>
          </a:solidFill>
        </p:spPr>
        <p:txBody>
          <a:bodyPr/>
          <a:lstStyle/>
          <a:p>
            <a:pPr lvl="0"/>
            <a:r>
              <a:rPr lang="en-US"/>
              <a:t> </a:t>
            </a:r>
          </a:p>
        </p:txBody>
      </p:sp>
      <p:sp>
        <p:nvSpPr>
          <p:cNvPr id="19" name="Content Placeholder 2">
            <a:extLst>
              <a:ext uri="{FF2B5EF4-FFF2-40B4-BE49-F238E27FC236}">
                <a16:creationId xmlns:a16="http://schemas.microsoft.com/office/drawing/2014/main" id="{1ECEFF7E-1DAA-4A4A-9C04-211781BFE5DD}"/>
              </a:ext>
            </a:extLst>
          </p:cNvPr>
          <p:cNvSpPr>
            <a:spLocks noGrp="1"/>
          </p:cNvSpPr>
          <p:nvPr>
            <p:ph sz="quarter" idx="28" hasCustomPrompt="1"/>
          </p:nvPr>
        </p:nvSpPr>
        <p:spPr>
          <a:xfrm>
            <a:off x="4319588" y="1687513"/>
            <a:ext cx="3567112" cy="2357437"/>
          </a:xfrm>
          <a:solidFill>
            <a:schemeClr val="bg1">
              <a:lumMod val="85000"/>
            </a:schemeClr>
          </a:solidFill>
        </p:spPr>
        <p:txBody>
          <a:bodyPr/>
          <a:lstStyle/>
          <a:p>
            <a:pPr lvl="0"/>
            <a:r>
              <a:rPr lang="en-US"/>
              <a:t> </a:t>
            </a:r>
          </a:p>
        </p:txBody>
      </p:sp>
      <p:sp>
        <p:nvSpPr>
          <p:cNvPr id="20" name="Content Placeholder 2">
            <a:extLst>
              <a:ext uri="{FF2B5EF4-FFF2-40B4-BE49-F238E27FC236}">
                <a16:creationId xmlns:a16="http://schemas.microsoft.com/office/drawing/2014/main" id="{3455B716-4AE0-854B-AA1C-77190C35FB99}"/>
              </a:ext>
            </a:extLst>
          </p:cNvPr>
          <p:cNvSpPr>
            <a:spLocks noGrp="1"/>
          </p:cNvSpPr>
          <p:nvPr>
            <p:ph sz="quarter" idx="29" hasCustomPrompt="1"/>
          </p:nvPr>
        </p:nvSpPr>
        <p:spPr>
          <a:xfrm>
            <a:off x="8163454" y="1687513"/>
            <a:ext cx="3567112" cy="2357437"/>
          </a:xfrm>
          <a:solidFill>
            <a:schemeClr val="bg1">
              <a:lumMod val="85000"/>
            </a:schemeClr>
          </a:solidFill>
        </p:spPr>
        <p:txBody>
          <a:bodyPr/>
          <a:lstStyle/>
          <a:p>
            <a:pPr lvl="0"/>
            <a:r>
              <a:rPr lang="en-US"/>
              <a:t> </a:t>
            </a:r>
          </a:p>
        </p:txBody>
      </p:sp>
      <p:pic>
        <p:nvPicPr>
          <p:cNvPr id="13" name="Picture 12">
            <a:extLst>
              <a:ext uri="{FF2B5EF4-FFF2-40B4-BE49-F238E27FC236}">
                <a16:creationId xmlns:a16="http://schemas.microsoft.com/office/drawing/2014/main" id="{F3CF5CB4-873A-F84A-93E8-05A8612BFB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0279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3col image captions_red">
    <p:bg>
      <p:bgPr>
        <a:solidFill>
          <a:schemeClr val="accent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5CCD431-4702-274F-AA13-35883D5B6781}"/>
              </a:ext>
            </a:extLst>
          </p:cNvPr>
          <p:cNvSpPr>
            <a:spLocks noGrp="1"/>
          </p:cNvSpPr>
          <p:nvPr>
            <p:ph type="pic" sz="quarter" idx="10"/>
          </p:nvPr>
        </p:nvSpPr>
        <p:spPr>
          <a:xfrm>
            <a:off x="8162926"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12" name="Picture Placeholder 3">
            <a:extLst>
              <a:ext uri="{FF2B5EF4-FFF2-40B4-BE49-F238E27FC236}">
                <a16:creationId xmlns:a16="http://schemas.microsoft.com/office/drawing/2014/main" id="{09A9EDD0-3BF3-BB44-B8E0-0ED68D13F972}"/>
              </a:ext>
            </a:extLst>
          </p:cNvPr>
          <p:cNvSpPr>
            <a:spLocks noGrp="1"/>
          </p:cNvSpPr>
          <p:nvPr>
            <p:ph type="pic" sz="quarter" idx="19"/>
          </p:nvPr>
        </p:nvSpPr>
        <p:spPr>
          <a:xfrm>
            <a:off x="458790" y="1687513"/>
            <a:ext cx="3567110"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10" name="Picture Placeholder 3">
            <a:extLst>
              <a:ext uri="{FF2B5EF4-FFF2-40B4-BE49-F238E27FC236}">
                <a16:creationId xmlns:a16="http://schemas.microsoft.com/office/drawing/2014/main" id="{1AB026BD-6827-2946-87B8-A1F7848DF946}"/>
              </a:ext>
            </a:extLst>
          </p:cNvPr>
          <p:cNvSpPr>
            <a:spLocks noGrp="1"/>
          </p:cNvSpPr>
          <p:nvPr>
            <p:ph type="pic" sz="quarter" idx="22"/>
          </p:nvPr>
        </p:nvSpPr>
        <p:spPr>
          <a:xfrm>
            <a:off x="4312444"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Slide Number Placeholder 8">
            <a:extLst>
              <a:ext uri="{FF2B5EF4-FFF2-40B4-BE49-F238E27FC236}">
                <a16:creationId xmlns:a16="http://schemas.microsoft.com/office/drawing/2014/main" id="{76FD3D01-4FD7-6049-88A9-3A61B1C9365E}"/>
              </a:ext>
            </a:extLst>
          </p:cNvPr>
          <p:cNvSpPr>
            <a:spLocks noGrp="1"/>
          </p:cNvSpPr>
          <p:nvPr>
            <p:ph type="sldNum" sz="quarter" idx="12"/>
          </p:nvPr>
        </p:nvSpPr>
        <p:spPr>
          <a:xfrm>
            <a:off x="11347742" y="6346858"/>
            <a:ext cx="382295" cy="193232"/>
          </a:xfrm>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20" name="Footer Placeholder 1">
            <a:extLst>
              <a:ext uri="{FF2B5EF4-FFF2-40B4-BE49-F238E27FC236}">
                <a16:creationId xmlns:a16="http://schemas.microsoft.com/office/drawing/2014/main" id="{BE9F8CB1-004F-FB4E-917C-1F105BC254A5}"/>
              </a:ext>
            </a:extLst>
          </p:cNvPr>
          <p:cNvSpPr>
            <a:spLocks noGrp="1"/>
          </p:cNvSpPr>
          <p:nvPr>
            <p:ph type="ftr" sz="quarter" idx="13"/>
          </p:nvPr>
        </p:nvSpPr>
        <p:spPr>
          <a:xfrm>
            <a:off x="4038600" y="6343650"/>
            <a:ext cx="3844926" cy="2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Confidential</a:t>
            </a:r>
          </a:p>
        </p:txBody>
      </p:sp>
      <p:sp>
        <p:nvSpPr>
          <p:cNvPr id="22" name="Text Placeholder 4">
            <a:extLst>
              <a:ext uri="{FF2B5EF4-FFF2-40B4-BE49-F238E27FC236}">
                <a16:creationId xmlns:a16="http://schemas.microsoft.com/office/drawing/2014/main" id="{19582925-D5DB-3248-9C91-7736C365A02F}"/>
              </a:ext>
            </a:extLst>
          </p:cNvPr>
          <p:cNvSpPr>
            <a:spLocks noGrp="1"/>
          </p:cNvSpPr>
          <p:nvPr>
            <p:ph type="body" sz="quarter" idx="25"/>
          </p:nvPr>
        </p:nvSpPr>
        <p:spPr>
          <a:xfrm>
            <a:off x="4315893"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23" name="Text Placeholder 4">
            <a:extLst>
              <a:ext uri="{FF2B5EF4-FFF2-40B4-BE49-F238E27FC236}">
                <a16:creationId xmlns:a16="http://schemas.microsoft.com/office/drawing/2014/main" id="{5CC192BF-FC35-F14B-AB13-E6250BE74FF7}"/>
              </a:ext>
            </a:extLst>
          </p:cNvPr>
          <p:cNvSpPr>
            <a:spLocks noGrp="1"/>
          </p:cNvSpPr>
          <p:nvPr>
            <p:ph type="body" sz="quarter" idx="26"/>
          </p:nvPr>
        </p:nvSpPr>
        <p:spPr>
          <a:xfrm>
            <a:off x="817299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pic>
        <p:nvPicPr>
          <p:cNvPr id="15" name="Picture 14">
            <a:extLst>
              <a:ext uri="{FF2B5EF4-FFF2-40B4-BE49-F238E27FC236}">
                <a16:creationId xmlns:a16="http://schemas.microsoft.com/office/drawing/2014/main" id="{CE8B0045-FF3A-0146-BC1D-919C4205E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12294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3col image captions_clay">
    <p:bg>
      <p:bgPr>
        <a:solidFill>
          <a:schemeClr val="accent2"/>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5CCD431-4702-274F-AA13-35883D5B6781}"/>
              </a:ext>
            </a:extLst>
          </p:cNvPr>
          <p:cNvSpPr>
            <a:spLocks noGrp="1"/>
          </p:cNvSpPr>
          <p:nvPr>
            <p:ph type="pic" sz="quarter" idx="10"/>
          </p:nvPr>
        </p:nvSpPr>
        <p:spPr>
          <a:xfrm>
            <a:off x="8162926"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12" name="Picture Placeholder 3">
            <a:extLst>
              <a:ext uri="{FF2B5EF4-FFF2-40B4-BE49-F238E27FC236}">
                <a16:creationId xmlns:a16="http://schemas.microsoft.com/office/drawing/2014/main" id="{09A9EDD0-3BF3-BB44-B8E0-0ED68D13F972}"/>
              </a:ext>
            </a:extLst>
          </p:cNvPr>
          <p:cNvSpPr>
            <a:spLocks noGrp="1"/>
          </p:cNvSpPr>
          <p:nvPr>
            <p:ph type="pic" sz="quarter" idx="19"/>
          </p:nvPr>
        </p:nvSpPr>
        <p:spPr>
          <a:xfrm>
            <a:off x="458790" y="1687513"/>
            <a:ext cx="3567110"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10" name="Picture Placeholder 3">
            <a:extLst>
              <a:ext uri="{FF2B5EF4-FFF2-40B4-BE49-F238E27FC236}">
                <a16:creationId xmlns:a16="http://schemas.microsoft.com/office/drawing/2014/main" id="{1AB026BD-6827-2946-87B8-A1F7848DF946}"/>
              </a:ext>
            </a:extLst>
          </p:cNvPr>
          <p:cNvSpPr>
            <a:spLocks noGrp="1"/>
          </p:cNvSpPr>
          <p:nvPr>
            <p:ph type="pic" sz="quarter" idx="22"/>
          </p:nvPr>
        </p:nvSpPr>
        <p:spPr>
          <a:xfrm>
            <a:off x="4312444"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Slide Number Placeholder 8">
            <a:extLst>
              <a:ext uri="{FF2B5EF4-FFF2-40B4-BE49-F238E27FC236}">
                <a16:creationId xmlns:a16="http://schemas.microsoft.com/office/drawing/2014/main" id="{76FD3D01-4FD7-6049-88A9-3A61B1C9365E}"/>
              </a:ext>
            </a:extLst>
          </p:cNvPr>
          <p:cNvSpPr>
            <a:spLocks noGrp="1"/>
          </p:cNvSpPr>
          <p:nvPr>
            <p:ph type="sldNum" sz="quarter" idx="12"/>
          </p:nvPr>
        </p:nvSpPr>
        <p:spPr>
          <a:xfrm>
            <a:off x="11347742" y="6346858"/>
            <a:ext cx="382295" cy="193232"/>
          </a:xfrm>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20" name="Footer Placeholder 1">
            <a:extLst>
              <a:ext uri="{FF2B5EF4-FFF2-40B4-BE49-F238E27FC236}">
                <a16:creationId xmlns:a16="http://schemas.microsoft.com/office/drawing/2014/main" id="{BE9F8CB1-004F-FB4E-917C-1F105BC254A5}"/>
              </a:ext>
            </a:extLst>
          </p:cNvPr>
          <p:cNvSpPr>
            <a:spLocks noGrp="1"/>
          </p:cNvSpPr>
          <p:nvPr>
            <p:ph type="ftr" sz="quarter" idx="13"/>
          </p:nvPr>
        </p:nvSpPr>
        <p:spPr>
          <a:xfrm>
            <a:off x="4038600" y="6343650"/>
            <a:ext cx="3844926" cy="2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Confidential</a:t>
            </a:r>
          </a:p>
        </p:txBody>
      </p:sp>
      <p:sp>
        <p:nvSpPr>
          <p:cNvPr id="22" name="Text Placeholder 4">
            <a:extLst>
              <a:ext uri="{FF2B5EF4-FFF2-40B4-BE49-F238E27FC236}">
                <a16:creationId xmlns:a16="http://schemas.microsoft.com/office/drawing/2014/main" id="{19582925-D5DB-3248-9C91-7736C365A02F}"/>
              </a:ext>
            </a:extLst>
          </p:cNvPr>
          <p:cNvSpPr>
            <a:spLocks noGrp="1"/>
          </p:cNvSpPr>
          <p:nvPr>
            <p:ph type="body" sz="quarter" idx="25"/>
          </p:nvPr>
        </p:nvSpPr>
        <p:spPr>
          <a:xfrm>
            <a:off x="4315893"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23" name="Text Placeholder 4">
            <a:extLst>
              <a:ext uri="{FF2B5EF4-FFF2-40B4-BE49-F238E27FC236}">
                <a16:creationId xmlns:a16="http://schemas.microsoft.com/office/drawing/2014/main" id="{5CC192BF-FC35-F14B-AB13-E6250BE74FF7}"/>
              </a:ext>
            </a:extLst>
          </p:cNvPr>
          <p:cNvSpPr>
            <a:spLocks noGrp="1"/>
          </p:cNvSpPr>
          <p:nvPr>
            <p:ph type="body" sz="quarter" idx="26"/>
          </p:nvPr>
        </p:nvSpPr>
        <p:spPr>
          <a:xfrm>
            <a:off x="817299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pic>
        <p:nvPicPr>
          <p:cNvPr id="15" name="Picture 14">
            <a:extLst>
              <a:ext uri="{FF2B5EF4-FFF2-40B4-BE49-F238E27FC236}">
                <a16:creationId xmlns:a16="http://schemas.microsoft.com/office/drawing/2014/main" id="{2EA4C76B-3976-0646-A3E8-1E11CAAAC6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09174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4col">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179F241-E8FA-F745-9BE5-156FFA287461}"/>
              </a:ext>
            </a:extLst>
          </p:cNvPr>
          <p:cNvSpPr>
            <a:spLocks noGrp="1"/>
          </p:cNvSpPr>
          <p:nvPr>
            <p:ph type="sldNum" sz="quarter" idx="16"/>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057BFD19-B1E2-6C47-BE5F-AD22398F148D}"/>
              </a:ext>
            </a:extLst>
          </p:cNvPr>
          <p:cNvSpPr>
            <a:spLocks noGrp="1"/>
          </p:cNvSpPr>
          <p:nvPr>
            <p:ph type="ftr" sz="quarter" idx="18"/>
          </p:nvPr>
        </p:nvSpPr>
        <p:spPr/>
        <p:txBody>
          <a:bodyPr/>
          <a:lstStyle/>
          <a:p>
            <a:r>
              <a:rPr lang="en-US"/>
              <a:t>Confidential</a:t>
            </a:r>
          </a:p>
        </p:txBody>
      </p:sp>
      <p:sp>
        <p:nvSpPr>
          <p:cNvPr id="6" name="Text Placeholder 5">
            <a:extLst>
              <a:ext uri="{FF2B5EF4-FFF2-40B4-BE49-F238E27FC236}">
                <a16:creationId xmlns:a16="http://schemas.microsoft.com/office/drawing/2014/main" id="{A11FE84D-74BB-474A-AFD2-6D1BBBF7C6F1}"/>
              </a:ext>
            </a:extLst>
          </p:cNvPr>
          <p:cNvSpPr>
            <a:spLocks noGrp="1"/>
          </p:cNvSpPr>
          <p:nvPr>
            <p:ph type="body" sz="quarter" idx="19"/>
          </p:nvPr>
        </p:nvSpPr>
        <p:spPr>
          <a:xfrm>
            <a:off x="461963"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F3E394FD-5E38-1F4C-89C3-90B249C84D6D}"/>
              </a:ext>
            </a:extLst>
          </p:cNvPr>
          <p:cNvSpPr>
            <a:spLocks noGrp="1"/>
          </p:cNvSpPr>
          <p:nvPr>
            <p:ph type="body" sz="quarter" idx="20"/>
          </p:nvPr>
        </p:nvSpPr>
        <p:spPr>
          <a:xfrm>
            <a:off x="3370054"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B34DA82A-D524-EF48-B3AA-188A961ADA08}"/>
              </a:ext>
            </a:extLst>
          </p:cNvPr>
          <p:cNvSpPr>
            <a:spLocks noGrp="1"/>
          </p:cNvSpPr>
          <p:nvPr>
            <p:ph type="body" sz="quarter" idx="21"/>
          </p:nvPr>
        </p:nvSpPr>
        <p:spPr>
          <a:xfrm>
            <a:off x="6248165"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49A56579-7A7B-7D4D-B5A2-E8A1324C2233}"/>
              </a:ext>
            </a:extLst>
          </p:cNvPr>
          <p:cNvSpPr>
            <a:spLocks noGrp="1"/>
          </p:cNvSpPr>
          <p:nvPr>
            <p:ph type="body" sz="quarter" idx="22"/>
          </p:nvPr>
        </p:nvSpPr>
        <p:spPr>
          <a:xfrm>
            <a:off x="9148995"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93DD30CC-7F78-2C4D-9B22-326EF4CB1597}"/>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7EB823D7-B8D4-5849-AD34-EBF1117104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13619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_2col_imageL">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6243638" y="412750"/>
            <a:ext cx="5486400" cy="1019142"/>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6243638" y="1687513"/>
            <a:ext cx="5486399"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0" y="0"/>
            <a:ext cx="5948363" cy="6057899"/>
          </a:xfrm>
          <a:solidFill>
            <a:schemeClr val="bg1">
              <a:lumMod val="85000"/>
            </a:schemeClr>
          </a:solidFill>
        </p:spPr>
        <p:txBody>
          <a:bodyPr tIns="228600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0923F21-C1B3-734F-A4D1-41118A87F9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8780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_1col_4images">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50"/>
            <a:ext cx="5486399" cy="1022350"/>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5486400"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6243637" y="2612570"/>
            <a:ext cx="2602365" cy="3445329"/>
          </a:xfrm>
          <a:solidFill>
            <a:schemeClr val="bg1">
              <a:lumMod val="85000"/>
            </a:schemeClr>
          </a:solidFill>
        </p:spPr>
        <p:txBody>
          <a:bodyPr tIns="2011680"/>
          <a:lstStyle>
            <a:lvl1pPr algn="ctr">
              <a:defRPr/>
            </a:lvl1pPr>
          </a:lstStyle>
          <a:p>
            <a:r>
              <a:rPr lang="en-US"/>
              <a:t>Click icon to add picture</a:t>
            </a:r>
          </a:p>
        </p:txBody>
      </p:sp>
      <p:sp>
        <p:nvSpPr>
          <p:cNvPr id="10" name="Picture Placeholder 8">
            <a:extLst>
              <a:ext uri="{FF2B5EF4-FFF2-40B4-BE49-F238E27FC236}">
                <a16:creationId xmlns:a16="http://schemas.microsoft.com/office/drawing/2014/main" id="{7E477FD2-DB71-C54A-8D89-EDB670EF3163}"/>
              </a:ext>
            </a:extLst>
          </p:cNvPr>
          <p:cNvSpPr>
            <a:spLocks noGrp="1"/>
          </p:cNvSpPr>
          <p:nvPr>
            <p:ph type="pic" sz="quarter" idx="20"/>
          </p:nvPr>
        </p:nvSpPr>
        <p:spPr>
          <a:xfrm>
            <a:off x="9127671" y="4212771"/>
            <a:ext cx="2602365" cy="1845128"/>
          </a:xfrm>
          <a:solidFill>
            <a:schemeClr val="bg1">
              <a:lumMod val="85000"/>
            </a:schemeClr>
          </a:solidFill>
        </p:spPr>
        <p:txBody>
          <a:bodyPr tIns="1188720"/>
          <a:lstStyle>
            <a:lvl1pPr algn="ctr">
              <a:defRPr/>
            </a:lvl1pPr>
          </a:lstStyle>
          <a:p>
            <a:r>
              <a:rPr lang="en-US"/>
              <a:t>Click icon to add picture</a:t>
            </a:r>
          </a:p>
        </p:txBody>
      </p:sp>
      <p:sp>
        <p:nvSpPr>
          <p:cNvPr id="11" name="Picture Placeholder 8">
            <a:extLst>
              <a:ext uri="{FF2B5EF4-FFF2-40B4-BE49-F238E27FC236}">
                <a16:creationId xmlns:a16="http://schemas.microsoft.com/office/drawing/2014/main" id="{1A5C46A3-094F-4945-BE91-20EA84C959A1}"/>
              </a:ext>
            </a:extLst>
          </p:cNvPr>
          <p:cNvSpPr>
            <a:spLocks noGrp="1"/>
          </p:cNvSpPr>
          <p:nvPr>
            <p:ph type="pic" sz="quarter" idx="21"/>
          </p:nvPr>
        </p:nvSpPr>
        <p:spPr>
          <a:xfrm>
            <a:off x="6243637" y="412750"/>
            <a:ext cx="2602365" cy="1914069"/>
          </a:xfrm>
          <a:solidFill>
            <a:schemeClr val="bg1">
              <a:lumMod val="85000"/>
            </a:schemeClr>
          </a:solidFill>
        </p:spPr>
        <p:txBody>
          <a:bodyPr tIns="1280160"/>
          <a:lstStyle>
            <a:lvl1pPr algn="ctr">
              <a:defRPr/>
            </a:lvl1pPr>
          </a:lstStyle>
          <a:p>
            <a:r>
              <a:rPr lang="en-US"/>
              <a:t>Click icon to add picture</a:t>
            </a:r>
          </a:p>
        </p:txBody>
      </p:sp>
      <p:sp>
        <p:nvSpPr>
          <p:cNvPr id="13" name="Picture Placeholder 8">
            <a:extLst>
              <a:ext uri="{FF2B5EF4-FFF2-40B4-BE49-F238E27FC236}">
                <a16:creationId xmlns:a16="http://schemas.microsoft.com/office/drawing/2014/main" id="{0F8AB093-651D-D448-87E3-F4BA5092B9D9}"/>
              </a:ext>
            </a:extLst>
          </p:cNvPr>
          <p:cNvSpPr>
            <a:spLocks noGrp="1"/>
          </p:cNvSpPr>
          <p:nvPr>
            <p:ph type="pic" sz="quarter" idx="22"/>
          </p:nvPr>
        </p:nvSpPr>
        <p:spPr>
          <a:xfrm>
            <a:off x="9127671" y="412750"/>
            <a:ext cx="2602365" cy="3511062"/>
          </a:xfrm>
          <a:solidFill>
            <a:schemeClr val="bg1">
              <a:lumMod val="85000"/>
            </a:schemeClr>
          </a:solidFill>
        </p:spPr>
        <p:txBody>
          <a:bodyPr tIns="2103120"/>
          <a:lstStyle>
            <a:lvl1pPr algn="ctr">
              <a:defRPr/>
            </a:lvl1pPr>
          </a:lstStyle>
          <a:p>
            <a:r>
              <a:rPr lang="en-US"/>
              <a:t>Click icon to add picture</a:t>
            </a:r>
          </a:p>
        </p:txBody>
      </p:sp>
      <p:pic>
        <p:nvPicPr>
          <p:cNvPr id="14" name="Picture 13">
            <a:extLst>
              <a:ext uri="{FF2B5EF4-FFF2-40B4-BE49-F238E27FC236}">
                <a16:creationId xmlns:a16="http://schemas.microsoft.com/office/drawing/2014/main" id="{F3D782C6-51CC-B94C-86B1-DE4704EF54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36260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_2/3col_imageR_red">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7421562" cy="1014413"/>
          </a:xfrm>
        </p:spPr>
        <p:txBody>
          <a:bodyPr rIns="0"/>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7421562" cy="43703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4025900" cy="5645150"/>
          </a:xfrm>
          <a:solidFill>
            <a:schemeClr val="bg1">
              <a:lumMod val="85000"/>
            </a:schemeClr>
          </a:solidFill>
        </p:spPr>
        <p:txBody>
          <a:bodyPr tIns="2286000"/>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F2AF055B-8CA4-724A-A99F-B0FF8979DC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99042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_2/3col_imageR_clay">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50"/>
            <a:ext cx="7421562" cy="1022350"/>
          </a:xfrm>
        </p:spPr>
        <p:txBody>
          <a:bodyPr rIns="0"/>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7421562" cy="43703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4025900" cy="5645150"/>
          </a:xfrm>
          <a:solidFill>
            <a:schemeClr val="bg1">
              <a:lumMod val="85000"/>
            </a:schemeClr>
          </a:solidFill>
        </p:spPr>
        <p:txBody>
          <a:bodyPr tIns="2286000"/>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35A97166-C560-A544-B637-A11FCCC881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155649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col">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179F241-E8FA-F745-9BE5-156FFA287461}"/>
              </a:ext>
            </a:extLst>
          </p:cNvPr>
          <p:cNvSpPr>
            <a:spLocks noGrp="1"/>
          </p:cNvSpPr>
          <p:nvPr>
            <p:ph type="sldNum" sz="quarter" idx="16"/>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057BFD19-B1E2-6C47-BE5F-AD22398F148D}"/>
              </a:ext>
            </a:extLst>
          </p:cNvPr>
          <p:cNvSpPr>
            <a:spLocks noGrp="1"/>
          </p:cNvSpPr>
          <p:nvPr>
            <p:ph type="ftr" sz="quarter" idx="18"/>
          </p:nvPr>
        </p:nvSpPr>
        <p:spPr/>
        <p:txBody>
          <a:bodyPr/>
          <a:lstStyle/>
          <a:p>
            <a:r>
              <a:rPr lang="en-US"/>
              <a:t>Confidential</a:t>
            </a:r>
          </a:p>
        </p:txBody>
      </p:sp>
      <p:sp>
        <p:nvSpPr>
          <p:cNvPr id="10" name="Content Placeholder 9">
            <a:extLst>
              <a:ext uri="{FF2B5EF4-FFF2-40B4-BE49-F238E27FC236}">
                <a16:creationId xmlns:a16="http://schemas.microsoft.com/office/drawing/2014/main" id="{B65029DA-9E31-CA47-8E3A-62DA9B0C7A7B}"/>
              </a:ext>
            </a:extLst>
          </p:cNvPr>
          <p:cNvSpPr>
            <a:spLocks noGrp="1"/>
          </p:cNvSpPr>
          <p:nvPr>
            <p:ph sz="quarter" idx="19"/>
          </p:nvPr>
        </p:nvSpPr>
        <p:spPr>
          <a:xfrm>
            <a:off x="471488" y="1687513"/>
            <a:ext cx="3567111"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a:extLst>
              <a:ext uri="{FF2B5EF4-FFF2-40B4-BE49-F238E27FC236}">
                <a16:creationId xmlns:a16="http://schemas.microsoft.com/office/drawing/2014/main" id="{2F23112B-A491-CE49-A4AA-F0D05F0A1A03}"/>
              </a:ext>
            </a:extLst>
          </p:cNvPr>
          <p:cNvSpPr>
            <a:spLocks noGrp="1"/>
          </p:cNvSpPr>
          <p:nvPr>
            <p:ph sz="quarter" idx="20"/>
          </p:nvPr>
        </p:nvSpPr>
        <p:spPr>
          <a:xfrm>
            <a:off x="4317773" y="1687513"/>
            <a:ext cx="3567111"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9">
            <a:extLst>
              <a:ext uri="{FF2B5EF4-FFF2-40B4-BE49-F238E27FC236}">
                <a16:creationId xmlns:a16="http://schemas.microsoft.com/office/drawing/2014/main" id="{8EB0A0F7-9C92-9B49-A9A2-710AC68254EA}"/>
              </a:ext>
            </a:extLst>
          </p:cNvPr>
          <p:cNvSpPr>
            <a:spLocks noGrp="1"/>
          </p:cNvSpPr>
          <p:nvPr>
            <p:ph sz="quarter" idx="21"/>
          </p:nvPr>
        </p:nvSpPr>
        <p:spPr>
          <a:xfrm>
            <a:off x="8178573" y="1687513"/>
            <a:ext cx="3567111"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F961D6F-79A5-AF46-8F4F-893761CE5BCA}"/>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87A8760E-16C8-B741-82D5-7614407C11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5033673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_callout_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CABCB-F979-4545-B548-295C2B422473}"/>
              </a:ext>
            </a:extLst>
          </p:cNvPr>
          <p:cNvSpPr/>
          <p:nvPr userDrawn="1"/>
        </p:nvSpPr>
        <p:spPr bwMode="auto">
          <a:xfrm>
            <a:off x="0" y="0"/>
            <a:ext cx="4025900" cy="685800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
        <p:nvSpPr>
          <p:cNvPr id="11" name="Footer Placeholder 10">
            <a:extLst>
              <a:ext uri="{FF2B5EF4-FFF2-40B4-BE49-F238E27FC236}">
                <a16:creationId xmlns:a16="http://schemas.microsoft.com/office/drawing/2014/main" id="{5A95D118-7FF6-5443-B179-FAF020540095}"/>
              </a:ext>
            </a:extLst>
          </p:cNvPr>
          <p:cNvSpPr>
            <a:spLocks noGrp="1"/>
          </p:cNvSpPr>
          <p:nvPr>
            <p:ph type="ftr" sz="quarter" idx="20"/>
          </p:nvPr>
        </p:nvSpPr>
        <p:spPr/>
        <p:txBody>
          <a:bodyPr/>
          <a:lstStyle/>
          <a:p>
            <a:r>
              <a:rPr lang="en-US"/>
              <a:t>Confidential</a:t>
            </a:r>
          </a:p>
        </p:txBody>
      </p:sp>
      <p:sp>
        <p:nvSpPr>
          <p:cNvPr id="12" name="Slide Number Placeholder 11">
            <a:extLst>
              <a:ext uri="{FF2B5EF4-FFF2-40B4-BE49-F238E27FC236}">
                <a16:creationId xmlns:a16="http://schemas.microsoft.com/office/drawing/2014/main" id="{33234614-3A4F-AE41-B291-DC511EB9C0D3}"/>
              </a:ext>
            </a:extLst>
          </p:cNvPr>
          <p:cNvSpPr>
            <a:spLocks noGrp="1"/>
          </p:cNvSpPr>
          <p:nvPr>
            <p:ph type="sldNum" sz="quarter" idx="21"/>
          </p:nvPr>
        </p:nvSpPr>
        <p:spPr/>
        <p:txBody>
          <a:bodyPr/>
          <a:lstStyle/>
          <a:p>
            <a:fld id="{63DCA5C9-2E11-4C67-86EB-AE1DE127DC64}" type="slidenum">
              <a:rPr lang="en-US" smtClean="0"/>
              <a:pPr/>
              <a:t>‹#›</a:t>
            </a:fld>
            <a:endParaRPr lang="en-US"/>
          </a:p>
        </p:txBody>
      </p:sp>
      <p:sp>
        <p:nvSpPr>
          <p:cNvPr id="14" name="Text Placeholder 13">
            <a:extLst>
              <a:ext uri="{FF2B5EF4-FFF2-40B4-BE49-F238E27FC236}">
                <a16:creationId xmlns:a16="http://schemas.microsoft.com/office/drawing/2014/main" id="{ED706A32-3AAA-5347-9F6D-D5115ED0F2B2}"/>
              </a:ext>
            </a:extLst>
          </p:cNvPr>
          <p:cNvSpPr>
            <a:spLocks noGrp="1"/>
          </p:cNvSpPr>
          <p:nvPr>
            <p:ph type="body" sz="quarter" idx="22"/>
          </p:nvPr>
        </p:nvSpPr>
        <p:spPr>
          <a:xfrm>
            <a:off x="4308475" y="1687513"/>
            <a:ext cx="742156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3FDCD27-E56F-4E4C-B87B-5A241A633BE9}"/>
              </a:ext>
            </a:extLst>
          </p:cNvPr>
          <p:cNvSpPr>
            <a:spLocks noGrp="1"/>
          </p:cNvSpPr>
          <p:nvPr>
            <p:ph type="body" sz="quarter" idx="23"/>
          </p:nvPr>
        </p:nvSpPr>
        <p:spPr>
          <a:xfrm>
            <a:off x="4308474" y="412750"/>
            <a:ext cx="7421561" cy="1025278"/>
          </a:xfrm>
        </p:spPr>
        <p:txBody>
          <a:bodyPr tIns="0" anchor="t" anchorCtr="0"/>
          <a:lstStyle>
            <a:lvl1pPr>
              <a:lnSpc>
                <a:spcPct val="100000"/>
              </a:lnSpc>
              <a:spcAft>
                <a:spcPts val="0"/>
              </a:spcAft>
              <a:defRPr sz="3200" b="1" i="0">
                <a:solidFill>
                  <a:schemeClr val="accent1"/>
                </a:solidFill>
                <a:latin typeface="Times New Roman" panose="02020603050405020304" pitchFamily="18" charset="0"/>
                <a:cs typeface="Times New Roman" panose="02020603050405020304" pitchFamily="18" charset="0"/>
              </a:defRPr>
            </a:lvl1pPr>
            <a:lvl2pPr>
              <a:lnSpc>
                <a:spcPts val="3400"/>
              </a:lnSpc>
              <a:spcAft>
                <a:spcPts val="0"/>
              </a:spcAft>
              <a:defRPr sz="3200" b="1">
                <a:solidFill>
                  <a:schemeClr val="accent1"/>
                </a:solidFill>
              </a:defRPr>
            </a:lvl2pPr>
            <a:lvl3pPr marL="0" indent="0">
              <a:lnSpc>
                <a:spcPts val="3400"/>
              </a:lnSpc>
              <a:buFontTx/>
              <a:buNone/>
              <a:defRPr sz="3200" b="1">
                <a:solidFill>
                  <a:schemeClr val="accent1"/>
                </a:solidFill>
              </a:defRPr>
            </a:lvl3pPr>
            <a:lvl4pPr marL="0" indent="0">
              <a:lnSpc>
                <a:spcPts val="3400"/>
              </a:lnSpc>
              <a:buFontTx/>
              <a:buNone/>
              <a:defRPr sz="3200" b="1">
                <a:solidFill>
                  <a:schemeClr val="accent1"/>
                </a:solidFill>
              </a:defRPr>
            </a:lvl4pPr>
            <a:lvl5pPr marL="0" indent="0">
              <a:lnSpc>
                <a:spcPts val="3400"/>
              </a:lnSpc>
              <a:buFontTx/>
              <a:buNone/>
              <a:defRPr sz="3200" b="1">
                <a:solidFill>
                  <a:schemeClr val="accent1"/>
                </a:solidFill>
              </a:defRPr>
            </a:lvl5pPr>
            <a:lvl6pPr marL="0" indent="0">
              <a:lnSpc>
                <a:spcPts val="3400"/>
              </a:lnSpc>
              <a:buFontTx/>
              <a:buNone/>
              <a:defRPr sz="3200" b="1">
                <a:solidFill>
                  <a:schemeClr val="accent1"/>
                </a:solidFill>
              </a:defRPr>
            </a:lvl6pPr>
            <a:lvl7pPr marL="0" indent="0">
              <a:lnSpc>
                <a:spcPts val="3400"/>
              </a:lnSpc>
              <a:buFontTx/>
              <a:buNone/>
              <a:defRPr sz="3200" b="1">
                <a:solidFill>
                  <a:schemeClr val="accent1"/>
                </a:solidFill>
              </a:defRPr>
            </a:lvl7pPr>
            <a:lvl8pPr marL="0" indent="0">
              <a:lnSpc>
                <a:spcPts val="3400"/>
              </a:lnSpc>
              <a:buFontTx/>
              <a:buNone/>
              <a:defRPr sz="3200" b="1">
                <a:solidFill>
                  <a:schemeClr val="accent1"/>
                </a:solidFill>
              </a:defRPr>
            </a:lvl8pPr>
            <a:lvl9pPr marL="0" indent="0">
              <a:lnSpc>
                <a:spcPts val="3400"/>
              </a:lnSpc>
              <a:buFontTx/>
              <a:buNone/>
              <a:defRPr sz="3200" b="1">
                <a:solidFill>
                  <a:schemeClr val="accent1"/>
                </a:solidFill>
              </a:defRPr>
            </a:lvl9pPr>
          </a:lstStyle>
          <a:p>
            <a:pPr lvl="0"/>
            <a:r>
              <a:rPr lang="en-US"/>
              <a:t>Edit Master text styles</a:t>
            </a:r>
          </a:p>
        </p:txBody>
      </p:sp>
      <p:sp>
        <p:nvSpPr>
          <p:cNvPr id="17" name="Text Placeholder 6">
            <a:extLst>
              <a:ext uri="{FF2B5EF4-FFF2-40B4-BE49-F238E27FC236}">
                <a16:creationId xmlns:a16="http://schemas.microsoft.com/office/drawing/2014/main" id="{5A5FEF70-12D8-F345-AABA-8A9321BF5693}"/>
              </a:ext>
            </a:extLst>
          </p:cNvPr>
          <p:cNvSpPr>
            <a:spLocks noGrp="1"/>
          </p:cNvSpPr>
          <p:nvPr>
            <p:ph type="body" sz="quarter" idx="18"/>
          </p:nvPr>
        </p:nvSpPr>
        <p:spPr>
          <a:xfrm>
            <a:off x="461963" y="1687513"/>
            <a:ext cx="3563937" cy="4370387"/>
          </a:xfrm>
        </p:spPr>
        <p:txBody>
          <a:bodyPr rIns="2286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p:txBody>
      </p:sp>
      <p:sp>
        <p:nvSpPr>
          <p:cNvPr id="18" name="Title 5">
            <a:extLst>
              <a:ext uri="{FF2B5EF4-FFF2-40B4-BE49-F238E27FC236}">
                <a16:creationId xmlns:a16="http://schemas.microsoft.com/office/drawing/2014/main" id="{BF4DFC67-0C7F-6341-993D-7C0F527CB05A}"/>
              </a:ext>
            </a:extLst>
          </p:cNvPr>
          <p:cNvSpPr>
            <a:spLocks noGrp="1"/>
          </p:cNvSpPr>
          <p:nvPr>
            <p:ph type="title"/>
          </p:nvPr>
        </p:nvSpPr>
        <p:spPr>
          <a:xfrm>
            <a:off x="461964" y="412749"/>
            <a:ext cx="3563936" cy="1025279"/>
          </a:xfrm>
        </p:spPr>
        <p:txBody>
          <a:bodyPr rIns="228600"/>
          <a:lstStyle>
            <a:lvl1pPr>
              <a:defRPr>
                <a:solidFill>
                  <a:schemeClr val="bg1"/>
                </a:solidFill>
              </a:defRPr>
            </a:lvl1pPr>
          </a:lstStyle>
          <a:p>
            <a:r>
              <a:rPr lang="en-US"/>
              <a:t>Click to edit Master title style</a:t>
            </a:r>
          </a:p>
        </p:txBody>
      </p:sp>
      <p:pic>
        <p:nvPicPr>
          <p:cNvPr id="13" name="Picture 12">
            <a:extLst>
              <a:ext uri="{FF2B5EF4-FFF2-40B4-BE49-F238E27FC236}">
                <a16:creationId xmlns:a16="http://schemas.microsoft.com/office/drawing/2014/main" id="{32A7EE49-9FA1-8549-BCD6-B075E76E5B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96772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_callout_cla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CABCB-F979-4545-B548-295C2B422473}"/>
              </a:ext>
            </a:extLst>
          </p:cNvPr>
          <p:cNvSpPr/>
          <p:nvPr userDrawn="1"/>
        </p:nvSpPr>
        <p:spPr bwMode="auto">
          <a:xfrm>
            <a:off x="0" y="0"/>
            <a:ext cx="4025900" cy="6858000"/>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accent3"/>
              </a:solidFill>
            </a:endParaRPr>
          </a:p>
        </p:txBody>
      </p:sp>
      <p:sp>
        <p:nvSpPr>
          <p:cNvPr id="11" name="Footer Placeholder 10">
            <a:extLst>
              <a:ext uri="{FF2B5EF4-FFF2-40B4-BE49-F238E27FC236}">
                <a16:creationId xmlns:a16="http://schemas.microsoft.com/office/drawing/2014/main" id="{5A95D118-7FF6-5443-B179-FAF020540095}"/>
              </a:ext>
            </a:extLst>
          </p:cNvPr>
          <p:cNvSpPr>
            <a:spLocks noGrp="1"/>
          </p:cNvSpPr>
          <p:nvPr>
            <p:ph type="ftr" sz="quarter" idx="20"/>
          </p:nvPr>
        </p:nvSpPr>
        <p:spPr/>
        <p:txBody>
          <a:bodyPr/>
          <a:lstStyle/>
          <a:p>
            <a:r>
              <a:rPr lang="en-US"/>
              <a:t>Confidential</a:t>
            </a:r>
          </a:p>
        </p:txBody>
      </p:sp>
      <p:sp>
        <p:nvSpPr>
          <p:cNvPr id="12" name="Slide Number Placeholder 11">
            <a:extLst>
              <a:ext uri="{FF2B5EF4-FFF2-40B4-BE49-F238E27FC236}">
                <a16:creationId xmlns:a16="http://schemas.microsoft.com/office/drawing/2014/main" id="{33234614-3A4F-AE41-B291-DC511EB9C0D3}"/>
              </a:ext>
            </a:extLst>
          </p:cNvPr>
          <p:cNvSpPr>
            <a:spLocks noGrp="1"/>
          </p:cNvSpPr>
          <p:nvPr>
            <p:ph type="sldNum" sz="quarter" idx="21"/>
          </p:nvPr>
        </p:nvSpPr>
        <p:spPr/>
        <p:txBody>
          <a:bodyPr/>
          <a:lstStyle/>
          <a:p>
            <a:fld id="{63DCA5C9-2E11-4C67-86EB-AE1DE127DC64}" type="slidenum">
              <a:rPr lang="en-US" smtClean="0"/>
              <a:pPr/>
              <a:t>‹#›</a:t>
            </a:fld>
            <a:endParaRPr lang="en-US"/>
          </a:p>
        </p:txBody>
      </p:sp>
      <p:sp>
        <p:nvSpPr>
          <p:cNvPr id="14" name="Text Placeholder 13">
            <a:extLst>
              <a:ext uri="{FF2B5EF4-FFF2-40B4-BE49-F238E27FC236}">
                <a16:creationId xmlns:a16="http://schemas.microsoft.com/office/drawing/2014/main" id="{ED706A32-3AAA-5347-9F6D-D5115ED0F2B2}"/>
              </a:ext>
            </a:extLst>
          </p:cNvPr>
          <p:cNvSpPr>
            <a:spLocks noGrp="1"/>
          </p:cNvSpPr>
          <p:nvPr>
            <p:ph type="body" sz="quarter" idx="22"/>
          </p:nvPr>
        </p:nvSpPr>
        <p:spPr>
          <a:xfrm>
            <a:off x="4308475" y="1687513"/>
            <a:ext cx="742156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3FDCD27-E56F-4E4C-B87B-5A241A633BE9}"/>
              </a:ext>
            </a:extLst>
          </p:cNvPr>
          <p:cNvSpPr>
            <a:spLocks noGrp="1"/>
          </p:cNvSpPr>
          <p:nvPr>
            <p:ph type="body" sz="quarter" idx="23"/>
          </p:nvPr>
        </p:nvSpPr>
        <p:spPr>
          <a:xfrm>
            <a:off x="4308474" y="412750"/>
            <a:ext cx="7421561" cy="1019142"/>
          </a:xfrm>
        </p:spPr>
        <p:txBody>
          <a:bodyPr tIns="0" anchor="t" anchorCtr="0"/>
          <a:lstStyle>
            <a:lvl1pPr>
              <a:lnSpc>
                <a:spcPct val="100000"/>
              </a:lnSpc>
              <a:spcAft>
                <a:spcPts val="0"/>
              </a:spcAft>
              <a:defRPr sz="3200" b="1" i="0">
                <a:solidFill>
                  <a:schemeClr val="accent1"/>
                </a:solidFill>
                <a:latin typeface="Times New Roman" panose="02020603050405020304" pitchFamily="18" charset="0"/>
                <a:cs typeface="Times New Roman" panose="02020603050405020304" pitchFamily="18" charset="0"/>
              </a:defRPr>
            </a:lvl1pPr>
            <a:lvl2pPr>
              <a:lnSpc>
                <a:spcPts val="3400"/>
              </a:lnSpc>
              <a:spcAft>
                <a:spcPts val="0"/>
              </a:spcAft>
              <a:defRPr sz="3200" b="1">
                <a:solidFill>
                  <a:schemeClr val="accent1"/>
                </a:solidFill>
              </a:defRPr>
            </a:lvl2pPr>
            <a:lvl3pPr marL="0" indent="0">
              <a:lnSpc>
                <a:spcPts val="3400"/>
              </a:lnSpc>
              <a:buFontTx/>
              <a:buNone/>
              <a:defRPr sz="3200" b="1">
                <a:solidFill>
                  <a:schemeClr val="accent1"/>
                </a:solidFill>
              </a:defRPr>
            </a:lvl3pPr>
            <a:lvl4pPr marL="0" indent="0">
              <a:lnSpc>
                <a:spcPts val="3400"/>
              </a:lnSpc>
              <a:buFontTx/>
              <a:buNone/>
              <a:defRPr sz="3200" b="1">
                <a:solidFill>
                  <a:schemeClr val="accent1"/>
                </a:solidFill>
              </a:defRPr>
            </a:lvl4pPr>
            <a:lvl5pPr marL="0" indent="0">
              <a:lnSpc>
                <a:spcPts val="3400"/>
              </a:lnSpc>
              <a:buFontTx/>
              <a:buNone/>
              <a:defRPr sz="3200" b="1">
                <a:solidFill>
                  <a:schemeClr val="accent1"/>
                </a:solidFill>
              </a:defRPr>
            </a:lvl5pPr>
            <a:lvl6pPr marL="0" indent="0">
              <a:lnSpc>
                <a:spcPts val="3400"/>
              </a:lnSpc>
              <a:buFontTx/>
              <a:buNone/>
              <a:defRPr sz="3200" b="1">
                <a:solidFill>
                  <a:schemeClr val="accent1"/>
                </a:solidFill>
              </a:defRPr>
            </a:lvl6pPr>
            <a:lvl7pPr marL="0" indent="0">
              <a:lnSpc>
                <a:spcPts val="3400"/>
              </a:lnSpc>
              <a:buFontTx/>
              <a:buNone/>
              <a:defRPr sz="3200" b="1">
                <a:solidFill>
                  <a:schemeClr val="accent1"/>
                </a:solidFill>
              </a:defRPr>
            </a:lvl7pPr>
            <a:lvl8pPr marL="0" indent="0">
              <a:lnSpc>
                <a:spcPts val="3400"/>
              </a:lnSpc>
              <a:buFontTx/>
              <a:buNone/>
              <a:defRPr sz="3200" b="1">
                <a:solidFill>
                  <a:schemeClr val="accent1"/>
                </a:solidFill>
              </a:defRPr>
            </a:lvl8pPr>
            <a:lvl9pPr marL="0" indent="0">
              <a:lnSpc>
                <a:spcPts val="3400"/>
              </a:lnSpc>
              <a:buFontTx/>
              <a:buNone/>
              <a:defRPr sz="3200" b="1">
                <a:solidFill>
                  <a:schemeClr val="accent1"/>
                </a:solidFill>
              </a:defRPr>
            </a:lvl9pPr>
          </a:lstStyle>
          <a:p>
            <a:pPr lvl="0"/>
            <a:r>
              <a:rPr lang="en-US"/>
              <a:t>Edit Master text styles</a:t>
            </a:r>
          </a:p>
        </p:txBody>
      </p:sp>
      <p:sp>
        <p:nvSpPr>
          <p:cNvPr id="17" name="Text Placeholder 6">
            <a:extLst>
              <a:ext uri="{FF2B5EF4-FFF2-40B4-BE49-F238E27FC236}">
                <a16:creationId xmlns:a16="http://schemas.microsoft.com/office/drawing/2014/main" id="{5A5FEF70-12D8-F345-AABA-8A9321BF5693}"/>
              </a:ext>
            </a:extLst>
          </p:cNvPr>
          <p:cNvSpPr>
            <a:spLocks noGrp="1"/>
          </p:cNvSpPr>
          <p:nvPr>
            <p:ph type="body" sz="quarter" idx="18"/>
          </p:nvPr>
        </p:nvSpPr>
        <p:spPr>
          <a:xfrm>
            <a:off x="461963" y="1687513"/>
            <a:ext cx="3563937" cy="4370387"/>
          </a:xfrm>
        </p:spPr>
        <p:txBody>
          <a:bodyPr rIns="2286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p:txBody>
      </p:sp>
      <p:sp>
        <p:nvSpPr>
          <p:cNvPr id="18" name="Title 5">
            <a:extLst>
              <a:ext uri="{FF2B5EF4-FFF2-40B4-BE49-F238E27FC236}">
                <a16:creationId xmlns:a16="http://schemas.microsoft.com/office/drawing/2014/main" id="{BF4DFC67-0C7F-6341-993D-7C0F527CB05A}"/>
              </a:ext>
            </a:extLst>
          </p:cNvPr>
          <p:cNvSpPr>
            <a:spLocks noGrp="1"/>
          </p:cNvSpPr>
          <p:nvPr>
            <p:ph type="title"/>
          </p:nvPr>
        </p:nvSpPr>
        <p:spPr>
          <a:xfrm>
            <a:off x="461964" y="412750"/>
            <a:ext cx="3563936" cy="1019142"/>
          </a:xfrm>
        </p:spPr>
        <p:txBody>
          <a:bodyPr rIns="228600"/>
          <a:lstStyle>
            <a:lvl1pPr>
              <a:defRPr>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5F19473B-AE5E-4D42-8131-E4715F0F22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70806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2col chart">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D9A7A099-8FCD-F248-90AD-8AB09DA1ADCE}"/>
              </a:ext>
            </a:extLst>
          </p:cNvPr>
          <p:cNvSpPr>
            <a:spLocks noGrp="1"/>
          </p:cNvSpPr>
          <p:nvPr>
            <p:ph type="chart" sz="quarter" idx="17"/>
          </p:nvPr>
        </p:nvSpPr>
        <p:spPr>
          <a:xfrm>
            <a:off x="8166099" y="1687513"/>
            <a:ext cx="3563937" cy="4370387"/>
          </a:xfrm>
          <a:pattFill prst="pct10">
            <a:fgClr>
              <a:schemeClr val="tx2"/>
            </a:fgClr>
            <a:bgClr>
              <a:schemeClr val="bg1"/>
            </a:bgClr>
          </a:pattFill>
        </p:spPr>
        <p:txBody>
          <a:bodyPr tIns="2468880"/>
          <a:lstStyle>
            <a:lvl1pPr algn="ctr">
              <a:defRPr b="0" i="0"/>
            </a:lvl1pPr>
          </a:lstStyle>
          <a:p>
            <a:r>
              <a:rPr lang="en-US"/>
              <a:t>Click icon to add chart</a:t>
            </a:r>
          </a:p>
        </p:txBody>
      </p:sp>
      <p:sp>
        <p:nvSpPr>
          <p:cNvPr id="6" name="Slide Number Placeholder 5">
            <a:extLst>
              <a:ext uri="{FF2B5EF4-FFF2-40B4-BE49-F238E27FC236}">
                <a16:creationId xmlns:a16="http://schemas.microsoft.com/office/drawing/2014/main" id="{29597DF7-737E-674E-8C8C-A9F6B6F81AFB}"/>
              </a:ext>
            </a:extLst>
          </p:cNvPr>
          <p:cNvSpPr>
            <a:spLocks noGrp="1"/>
          </p:cNvSpPr>
          <p:nvPr>
            <p:ph type="sldNum" sz="quarter" idx="19"/>
          </p:nvPr>
        </p:nvSpPr>
        <p:spPr/>
        <p:txBody>
          <a:bodyPr/>
          <a:lstStyle>
            <a:lvl1pPr>
              <a:defRPr b="0" i="0"/>
            </a:lvl1pPr>
          </a:lstStyle>
          <a:p>
            <a:fld id="{63DCA5C9-2E11-4C67-86EB-AE1DE127DC64}" type="slidenum">
              <a:rPr lang="en-US" smtClean="0"/>
              <a:pPr/>
              <a:t>‹#›</a:t>
            </a:fld>
            <a:endParaRPr lang="en-US"/>
          </a:p>
        </p:txBody>
      </p:sp>
      <p:sp>
        <p:nvSpPr>
          <p:cNvPr id="2" name="Footer Placeholder 1">
            <a:extLst>
              <a:ext uri="{FF2B5EF4-FFF2-40B4-BE49-F238E27FC236}">
                <a16:creationId xmlns:a16="http://schemas.microsoft.com/office/drawing/2014/main" id="{03B04AD2-63CC-544C-8144-D8940E62B5A1}"/>
              </a:ext>
            </a:extLst>
          </p:cNvPr>
          <p:cNvSpPr>
            <a:spLocks noGrp="1"/>
          </p:cNvSpPr>
          <p:nvPr>
            <p:ph type="ftr" sz="quarter" idx="21"/>
          </p:nvPr>
        </p:nvSpPr>
        <p:spPr/>
        <p:txBody>
          <a:bodyPr/>
          <a:lstStyle/>
          <a:p>
            <a:r>
              <a:rPr lang="en-US"/>
              <a:t>Confidential</a:t>
            </a:r>
          </a:p>
        </p:txBody>
      </p:sp>
      <p:sp>
        <p:nvSpPr>
          <p:cNvPr id="10" name="Content Placeholder 9">
            <a:extLst>
              <a:ext uri="{FF2B5EF4-FFF2-40B4-BE49-F238E27FC236}">
                <a16:creationId xmlns:a16="http://schemas.microsoft.com/office/drawing/2014/main" id="{06626077-5E3D-2645-9458-6002601FE51A}"/>
              </a:ext>
            </a:extLst>
          </p:cNvPr>
          <p:cNvSpPr>
            <a:spLocks noGrp="1"/>
          </p:cNvSpPr>
          <p:nvPr>
            <p:ph sz="quarter" idx="18"/>
          </p:nvPr>
        </p:nvSpPr>
        <p:spPr>
          <a:xfrm>
            <a:off x="471488" y="1687513"/>
            <a:ext cx="7412037"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BC29201-7D57-2347-BBDF-E3000BA36040}"/>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5A0D8EFC-42A5-7440-9297-963B80C6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7799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8312" y="1427163"/>
            <a:ext cx="7421563" cy="2076433"/>
          </a:xfrm>
          <a:noFill/>
        </p:spPr>
        <p:txBody>
          <a:bodyPr lIns="0" tIns="0" rIns="731520" bIns="0" anchor="ctr" anchorCtr="0"/>
          <a:lstStyle>
            <a:lvl1pPr>
              <a:lnSpc>
                <a:spcPct val="100000"/>
              </a:lnSpc>
              <a:defRPr sz="3000" b="1" i="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2" name="Text Placeholder 6">
            <a:extLst>
              <a:ext uri="{FF2B5EF4-FFF2-40B4-BE49-F238E27FC236}">
                <a16:creationId xmlns:a16="http://schemas.microsoft.com/office/drawing/2014/main" id="{FD7CA492-3955-4A43-AB33-485DEE348D2B}"/>
              </a:ext>
            </a:extLst>
          </p:cNvPr>
          <p:cNvSpPr>
            <a:spLocks noGrp="1"/>
          </p:cNvSpPr>
          <p:nvPr>
            <p:ph type="body" sz="quarter" idx="18" hasCustomPrompt="1"/>
          </p:nvPr>
        </p:nvSpPr>
        <p:spPr>
          <a:xfrm>
            <a:off x="5638375" y="3503596"/>
            <a:ext cx="2251499" cy="1038667"/>
          </a:xfr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 Click to edit</a:t>
            </a:r>
          </a:p>
        </p:txBody>
      </p:sp>
      <p:sp>
        <p:nvSpPr>
          <p:cNvPr id="13" name="Picture Placeholder 13">
            <a:extLst>
              <a:ext uri="{FF2B5EF4-FFF2-40B4-BE49-F238E27FC236}">
                <a16:creationId xmlns:a16="http://schemas.microsoft.com/office/drawing/2014/main" id="{FAF9A21D-B748-B342-A98D-DF27CBA04F80}"/>
              </a:ext>
            </a:extLst>
          </p:cNvPr>
          <p:cNvSpPr>
            <a:spLocks noGrp="1"/>
          </p:cNvSpPr>
          <p:nvPr>
            <p:ph type="pic" sz="quarter" idx="13"/>
          </p:nvPr>
        </p:nvSpPr>
        <p:spPr>
          <a:xfrm>
            <a:off x="8503611" y="1050925"/>
            <a:ext cx="2856982" cy="3495369"/>
          </a:xfrm>
          <a:custGeom>
            <a:avLst/>
            <a:gdLst>
              <a:gd name="connsiteX0" fmla="*/ 0 w 2856982"/>
              <a:gd name="connsiteY0" fmla="*/ 0 h 3495369"/>
              <a:gd name="connsiteX1" fmla="*/ 2856982 w 2856982"/>
              <a:gd name="connsiteY1" fmla="*/ 0 h 3495369"/>
              <a:gd name="connsiteX2" fmla="*/ 2856982 w 2856982"/>
              <a:gd name="connsiteY2" fmla="*/ 3495369 h 3495369"/>
              <a:gd name="connsiteX3" fmla="*/ 733521 w 2856982"/>
              <a:gd name="connsiteY3" fmla="*/ 3495369 h 3495369"/>
              <a:gd name="connsiteX4" fmla="*/ 0 w 2856982"/>
              <a:gd name="connsiteY4" fmla="*/ 1285923 h 3495369"/>
              <a:gd name="connsiteX5" fmla="*/ 0 w 2856982"/>
              <a:gd name="connsiteY5" fmla="*/ 0 h 34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982" h="3495369">
                <a:moveTo>
                  <a:pt x="0" y="0"/>
                </a:moveTo>
                <a:cubicBezTo>
                  <a:pt x="2856982" y="0"/>
                  <a:pt x="2856982" y="0"/>
                  <a:pt x="2856982" y="0"/>
                </a:cubicBezTo>
                <a:lnTo>
                  <a:pt x="2856982" y="3495369"/>
                </a:lnTo>
                <a:cubicBezTo>
                  <a:pt x="733521" y="3495369"/>
                  <a:pt x="733521" y="3495369"/>
                  <a:pt x="733521" y="3495369"/>
                </a:cubicBezTo>
                <a:cubicBezTo>
                  <a:pt x="276403" y="2876334"/>
                  <a:pt x="0" y="2114351"/>
                  <a:pt x="0" y="1285923"/>
                </a:cubicBezTo>
                <a:cubicBezTo>
                  <a:pt x="0" y="0"/>
                  <a:pt x="0" y="0"/>
                  <a:pt x="0" y="0"/>
                </a:cubicBezTo>
                <a:close/>
              </a:path>
            </a:pathLst>
          </a:custGeom>
          <a:solidFill>
            <a:schemeClr val="bg1">
              <a:lumMod val="75000"/>
            </a:schemeClr>
          </a:solidFill>
        </p:spPr>
        <p:txBody>
          <a:bodyPr wrap="square" tIns="1188720">
            <a:noAutofit/>
          </a:bodyPr>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0BF2C9A4-4D52-8E4E-89B1-F3A52DCC640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78713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4" name="Picture Placeholder 13">
            <a:extLst>
              <a:ext uri="{FF2B5EF4-FFF2-40B4-BE49-F238E27FC236}">
                <a16:creationId xmlns:a16="http://schemas.microsoft.com/office/drawing/2014/main" id="{6AD1AE34-3B22-D54F-A337-9FF831C8CD2F}"/>
              </a:ext>
            </a:extLst>
          </p:cNvPr>
          <p:cNvSpPr>
            <a:spLocks noGrp="1"/>
          </p:cNvSpPr>
          <p:nvPr>
            <p:ph type="pic" sz="quarter" idx="13"/>
          </p:nvPr>
        </p:nvSpPr>
        <p:spPr>
          <a:xfrm>
            <a:off x="8503611" y="1050925"/>
            <a:ext cx="2856982" cy="3495369"/>
          </a:xfrm>
          <a:custGeom>
            <a:avLst/>
            <a:gdLst>
              <a:gd name="connsiteX0" fmla="*/ 0 w 2856982"/>
              <a:gd name="connsiteY0" fmla="*/ 0 h 3495369"/>
              <a:gd name="connsiteX1" fmla="*/ 2856982 w 2856982"/>
              <a:gd name="connsiteY1" fmla="*/ 0 h 3495369"/>
              <a:gd name="connsiteX2" fmla="*/ 2856982 w 2856982"/>
              <a:gd name="connsiteY2" fmla="*/ 3495369 h 3495369"/>
              <a:gd name="connsiteX3" fmla="*/ 733521 w 2856982"/>
              <a:gd name="connsiteY3" fmla="*/ 3495369 h 3495369"/>
              <a:gd name="connsiteX4" fmla="*/ 0 w 2856982"/>
              <a:gd name="connsiteY4" fmla="*/ 1285923 h 3495369"/>
              <a:gd name="connsiteX5" fmla="*/ 0 w 2856982"/>
              <a:gd name="connsiteY5" fmla="*/ 0 h 34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982" h="3495369">
                <a:moveTo>
                  <a:pt x="0" y="0"/>
                </a:moveTo>
                <a:cubicBezTo>
                  <a:pt x="2856982" y="0"/>
                  <a:pt x="2856982" y="0"/>
                  <a:pt x="2856982" y="0"/>
                </a:cubicBezTo>
                <a:lnTo>
                  <a:pt x="2856982" y="3495369"/>
                </a:lnTo>
                <a:cubicBezTo>
                  <a:pt x="733521" y="3495369"/>
                  <a:pt x="733521" y="3495369"/>
                  <a:pt x="733521" y="3495369"/>
                </a:cubicBezTo>
                <a:cubicBezTo>
                  <a:pt x="276403" y="2876334"/>
                  <a:pt x="0" y="2114351"/>
                  <a:pt x="0" y="1285923"/>
                </a:cubicBezTo>
                <a:cubicBezTo>
                  <a:pt x="0" y="0"/>
                  <a:pt x="0" y="0"/>
                  <a:pt x="0" y="0"/>
                </a:cubicBezTo>
                <a:close/>
              </a:path>
            </a:pathLst>
          </a:custGeom>
          <a:solidFill>
            <a:schemeClr val="bg1">
              <a:lumMod val="75000"/>
            </a:schemeClr>
          </a:solidFill>
        </p:spPr>
        <p:txBody>
          <a:bodyPr wrap="square" tIns="1188720">
            <a:noAutofit/>
          </a:bodyPr>
          <a:lstStyle>
            <a:lvl1pPr algn="ctr">
              <a:defRPr/>
            </a:lvl1pPr>
          </a:lstStyle>
          <a:p>
            <a:r>
              <a:rPr lang="en-US"/>
              <a:t>Click icon to add picture</a:t>
            </a:r>
          </a:p>
        </p:txBody>
      </p:sp>
      <p:sp>
        <p:nvSpPr>
          <p:cNvPr id="15" name="Title 3">
            <a:extLst>
              <a:ext uri="{FF2B5EF4-FFF2-40B4-BE49-F238E27FC236}">
                <a16:creationId xmlns:a16="http://schemas.microsoft.com/office/drawing/2014/main" id="{66D07E3D-6BE9-A941-A2FF-BF3BDB54304B}"/>
              </a:ext>
            </a:extLst>
          </p:cNvPr>
          <p:cNvSpPr>
            <a:spLocks noGrp="1"/>
          </p:cNvSpPr>
          <p:nvPr>
            <p:ph type="title"/>
          </p:nvPr>
        </p:nvSpPr>
        <p:spPr>
          <a:xfrm>
            <a:off x="468312" y="1427163"/>
            <a:ext cx="7421563" cy="2076433"/>
          </a:xfrm>
          <a:noFill/>
        </p:spPr>
        <p:txBody>
          <a:bodyPr lIns="0" tIns="0" rIns="731520" bIns="0" anchor="ctr" anchorCtr="0"/>
          <a:lstStyle>
            <a:lvl1pPr>
              <a:lnSpc>
                <a:spcPct val="100000"/>
              </a:lnSpc>
              <a:defRPr sz="3000" b="1" i="0">
                <a:solidFill>
                  <a:schemeClr val="bg1"/>
                </a:solidFill>
              </a:defRPr>
            </a:lvl1pPr>
          </a:lstStyle>
          <a:p>
            <a:r>
              <a:rPr lang="en-US"/>
              <a:t>Click to edit Master title style</a:t>
            </a:r>
          </a:p>
        </p:txBody>
      </p:sp>
      <p:sp>
        <p:nvSpPr>
          <p:cNvPr id="16" name="Text Placeholder 6">
            <a:extLst>
              <a:ext uri="{FF2B5EF4-FFF2-40B4-BE49-F238E27FC236}">
                <a16:creationId xmlns:a16="http://schemas.microsoft.com/office/drawing/2014/main" id="{44E500B8-F67C-5B49-8D18-41101EF0502C}"/>
              </a:ext>
            </a:extLst>
          </p:cNvPr>
          <p:cNvSpPr>
            <a:spLocks noGrp="1"/>
          </p:cNvSpPr>
          <p:nvPr>
            <p:ph type="body" sz="quarter" idx="18" hasCustomPrompt="1"/>
          </p:nvPr>
        </p:nvSpPr>
        <p:spPr>
          <a:xfrm>
            <a:off x="5638375" y="3503596"/>
            <a:ext cx="2251499" cy="1038667"/>
          </a:xfr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 Click to edit</a:t>
            </a:r>
          </a:p>
        </p:txBody>
      </p:sp>
      <p:pic>
        <p:nvPicPr>
          <p:cNvPr id="10" name="Picture 9">
            <a:extLst>
              <a:ext uri="{FF2B5EF4-FFF2-40B4-BE49-F238E27FC236}">
                <a16:creationId xmlns:a16="http://schemas.microsoft.com/office/drawing/2014/main" id="{9AB94BC1-1169-B24D-B3BB-245FAAB75D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7262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all out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2" name="Text Placeholder 11">
            <a:extLst>
              <a:ext uri="{FF2B5EF4-FFF2-40B4-BE49-F238E27FC236}">
                <a16:creationId xmlns:a16="http://schemas.microsoft.com/office/drawing/2014/main" id="{68CD0C29-68A9-F242-BE34-A4988100D239}"/>
              </a:ext>
            </a:extLst>
          </p:cNvPr>
          <p:cNvSpPr>
            <a:spLocks noGrp="1"/>
          </p:cNvSpPr>
          <p:nvPr>
            <p:ph type="body" sz="quarter" idx="14"/>
          </p:nvPr>
        </p:nvSpPr>
        <p:spPr>
          <a:xfrm>
            <a:off x="461963" y="4729798"/>
            <a:ext cx="5781675" cy="1185862"/>
          </a:xfrm>
        </p:spPr>
        <p:txBody>
          <a:bodyPr tIns="91440"/>
          <a:lstStyle/>
          <a:p>
            <a:pPr lvl="0"/>
            <a:r>
              <a:rPr lang="en-US"/>
              <a:t>Edit Master text styles</a:t>
            </a:r>
          </a:p>
        </p:txBody>
      </p:sp>
      <p:sp>
        <p:nvSpPr>
          <p:cNvPr id="11" name="Title 3">
            <a:extLst>
              <a:ext uri="{FF2B5EF4-FFF2-40B4-BE49-F238E27FC236}">
                <a16:creationId xmlns:a16="http://schemas.microsoft.com/office/drawing/2014/main" id="{3485B6F4-E6CC-4E4E-A21F-C2CED10BA655}"/>
              </a:ext>
            </a:extLst>
          </p:cNvPr>
          <p:cNvSpPr>
            <a:spLocks noGrp="1"/>
          </p:cNvSpPr>
          <p:nvPr>
            <p:ph type="title"/>
          </p:nvPr>
        </p:nvSpPr>
        <p:spPr>
          <a:xfrm>
            <a:off x="461962" y="412750"/>
            <a:ext cx="7421563" cy="2180548"/>
          </a:xfrm>
          <a:noFill/>
        </p:spPr>
        <p:txBody>
          <a:bodyPr lIns="0" tIns="0" rIns="0" bIns="365760" anchor="ctr" anchorCtr="0"/>
          <a:lstStyle>
            <a:lvl1pPr>
              <a:lnSpc>
                <a:spcPct val="100000"/>
              </a:lnSpc>
              <a:defRPr sz="3200" b="1" i="0">
                <a:solidFill>
                  <a:schemeClr val="bg1"/>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2E71D140-1984-9A43-8AB2-C185C8433C6E}"/>
              </a:ext>
            </a:extLst>
          </p:cNvPr>
          <p:cNvSpPr>
            <a:spLocks noGrp="1"/>
          </p:cNvSpPr>
          <p:nvPr>
            <p:ph type="pic" sz="quarter" idx="15"/>
          </p:nvPr>
        </p:nvSpPr>
        <p:spPr>
          <a:xfrm>
            <a:off x="9078687" y="1"/>
            <a:ext cx="3113314" cy="2763520"/>
          </a:xfrm>
          <a:solidFill>
            <a:schemeClr val="bg1">
              <a:lumMod val="75000"/>
            </a:schemeClr>
          </a:solidFill>
        </p:spPr>
        <p:txBody>
          <a:bodyPr tIns="731520"/>
          <a:lstStyle>
            <a:lvl1pPr algn="ctr">
              <a:defRPr/>
            </a:lvl1pPr>
          </a:lstStyle>
          <a:p>
            <a:r>
              <a:rPr lang="en-US"/>
              <a:t>Click icon to add picture</a:t>
            </a:r>
          </a:p>
        </p:txBody>
      </p:sp>
      <p:sp>
        <p:nvSpPr>
          <p:cNvPr id="14" name="Text Placeholder 2">
            <a:extLst>
              <a:ext uri="{FF2B5EF4-FFF2-40B4-BE49-F238E27FC236}">
                <a16:creationId xmlns:a16="http://schemas.microsoft.com/office/drawing/2014/main" id="{C3D4C8EC-E84B-7341-86A0-866278ACD4AE}"/>
              </a:ext>
            </a:extLst>
          </p:cNvPr>
          <p:cNvSpPr>
            <a:spLocks noGrp="1"/>
          </p:cNvSpPr>
          <p:nvPr>
            <p:ph type="body" sz="quarter" idx="19"/>
          </p:nvPr>
        </p:nvSpPr>
        <p:spPr>
          <a:xfrm>
            <a:off x="461963" y="3441380"/>
            <a:ext cx="5484685" cy="984738"/>
          </a:xfrm>
        </p:spPr>
        <p:txBody>
          <a:bodyPr lIns="0" tIns="0" rIns="91440"/>
          <a:lstStyle>
            <a:lvl1pPr>
              <a:lnSpc>
                <a:spcPct val="100000"/>
              </a:lnSpc>
              <a:spcAft>
                <a:spcPts val="0"/>
              </a:spcAft>
              <a:defRPr sz="2200" b="1" i="0">
                <a:solidFill>
                  <a:schemeClr val="accent3"/>
                </a:solidFill>
                <a:latin typeface="+mn-lt"/>
              </a:defRPr>
            </a:lvl1pPr>
            <a:lvl2pPr>
              <a:lnSpc>
                <a:spcPct val="100000"/>
              </a:lnSpc>
              <a:spcAft>
                <a:spcPts val="0"/>
              </a:spcAft>
              <a:defRPr sz="2200" b="1">
                <a:solidFill>
                  <a:schemeClr val="accent3"/>
                </a:solidFill>
              </a:defRPr>
            </a:lvl2pPr>
            <a:lvl3pPr marL="0" indent="0">
              <a:buFontTx/>
              <a:buNone/>
              <a:defRPr sz="2200" b="1">
                <a:solidFill>
                  <a:schemeClr val="accent3"/>
                </a:solidFill>
              </a:defRPr>
            </a:lvl3pPr>
            <a:lvl4pPr marL="0" indent="0">
              <a:buFontTx/>
              <a:buNone/>
              <a:defRPr sz="2200" b="1">
                <a:solidFill>
                  <a:schemeClr val="accent3"/>
                </a:solidFill>
              </a:defRPr>
            </a:lvl4pPr>
            <a:lvl5pPr marL="0" indent="0">
              <a:buFontTx/>
              <a:buNone/>
              <a:defRPr sz="2200" b="1">
                <a:solidFill>
                  <a:schemeClr val="accent3"/>
                </a:solidFill>
              </a:defRPr>
            </a:lvl5pPr>
            <a:lvl6pPr marL="0" indent="0">
              <a:buFontTx/>
              <a:buNone/>
              <a:defRPr sz="2200" b="1">
                <a:solidFill>
                  <a:schemeClr val="accent3"/>
                </a:solidFill>
              </a:defRPr>
            </a:lvl6pPr>
            <a:lvl7pPr marL="0" indent="0">
              <a:buFontTx/>
              <a:buNone/>
              <a:defRPr sz="2200" b="1">
                <a:solidFill>
                  <a:schemeClr val="accent3"/>
                </a:solidFill>
              </a:defRPr>
            </a:lvl7pPr>
            <a:lvl8pPr marL="0" indent="0">
              <a:buFontTx/>
              <a:buNone/>
              <a:defRPr sz="2200" b="1">
                <a:solidFill>
                  <a:schemeClr val="accent3"/>
                </a:solidFill>
              </a:defRPr>
            </a:lvl8pPr>
            <a:lvl9pPr marL="0" indent="0">
              <a:buFontTx/>
              <a:buNone/>
              <a:defRPr sz="2200" b="1">
                <a:solidFill>
                  <a:schemeClr val="accent3"/>
                </a:solidFill>
              </a:defRPr>
            </a:lvl9pPr>
          </a:lstStyle>
          <a:p>
            <a:pPr lvl="0"/>
            <a:r>
              <a:rPr lang="en-US"/>
              <a:t>Edit Master text styles</a:t>
            </a:r>
          </a:p>
        </p:txBody>
      </p:sp>
      <p:sp>
        <p:nvSpPr>
          <p:cNvPr id="15" name="Text Placeholder 12">
            <a:extLst>
              <a:ext uri="{FF2B5EF4-FFF2-40B4-BE49-F238E27FC236}">
                <a16:creationId xmlns:a16="http://schemas.microsoft.com/office/drawing/2014/main" id="{01646F88-B2B6-1B4D-B4DA-43FFF6B605FA}"/>
              </a:ext>
            </a:extLst>
          </p:cNvPr>
          <p:cNvSpPr>
            <a:spLocks noGrp="1"/>
          </p:cNvSpPr>
          <p:nvPr>
            <p:ph type="body" sz="quarter" idx="20" hasCustomPrompt="1"/>
          </p:nvPr>
        </p:nvSpPr>
        <p:spPr>
          <a:xfrm>
            <a:off x="7148946" y="3419433"/>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16" name="Text Placeholder 12">
            <a:extLst>
              <a:ext uri="{FF2B5EF4-FFF2-40B4-BE49-F238E27FC236}">
                <a16:creationId xmlns:a16="http://schemas.microsoft.com/office/drawing/2014/main" id="{FBF8FF4C-1801-1D48-A2DD-74FBD4CB81D1}"/>
              </a:ext>
            </a:extLst>
          </p:cNvPr>
          <p:cNvSpPr>
            <a:spLocks noGrp="1"/>
          </p:cNvSpPr>
          <p:nvPr>
            <p:ph type="body" sz="quarter" idx="21" hasCustomPrompt="1"/>
          </p:nvPr>
        </p:nvSpPr>
        <p:spPr>
          <a:xfrm>
            <a:off x="7148946" y="3835071"/>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17" name="Text Placeholder 12">
            <a:extLst>
              <a:ext uri="{FF2B5EF4-FFF2-40B4-BE49-F238E27FC236}">
                <a16:creationId xmlns:a16="http://schemas.microsoft.com/office/drawing/2014/main" id="{19F13525-093C-9142-9F68-8BA82F0C3E9A}"/>
              </a:ext>
            </a:extLst>
          </p:cNvPr>
          <p:cNvSpPr>
            <a:spLocks noGrp="1"/>
          </p:cNvSpPr>
          <p:nvPr>
            <p:ph type="body" sz="quarter" idx="22" hasCustomPrompt="1"/>
          </p:nvPr>
        </p:nvSpPr>
        <p:spPr>
          <a:xfrm>
            <a:off x="7148946" y="4268518"/>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a:t>
            </a:r>
          </a:p>
        </p:txBody>
      </p:sp>
      <p:sp>
        <p:nvSpPr>
          <p:cNvPr id="18" name="Text Placeholder 12">
            <a:extLst>
              <a:ext uri="{FF2B5EF4-FFF2-40B4-BE49-F238E27FC236}">
                <a16:creationId xmlns:a16="http://schemas.microsoft.com/office/drawing/2014/main" id="{0A3EFF8C-30C1-D840-9A86-21DC62798E7F}"/>
              </a:ext>
            </a:extLst>
          </p:cNvPr>
          <p:cNvSpPr>
            <a:spLocks noGrp="1"/>
          </p:cNvSpPr>
          <p:nvPr>
            <p:ph type="body" sz="quarter" idx="23" hasCustomPrompt="1"/>
          </p:nvPr>
        </p:nvSpPr>
        <p:spPr>
          <a:xfrm>
            <a:off x="7148946" y="4684156"/>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19" name="Text Placeholder 12">
            <a:extLst>
              <a:ext uri="{FF2B5EF4-FFF2-40B4-BE49-F238E27FC236}">
                <a16:creationId xmlns:a16="http://schemas.microsoft.com/office/drawing/2014/main" id="{B8BCE8F2-6527-564D-A90C-620636A40B62}"/>
              </a:ext>
            </a:extLst>
          </p:cNvPr>
          <p:cNvSpPr>
            <a:spLocks noGrp="1"/>
          </p:cNvSpPr>
          <p:nvPr>
            <p:ph type="body" sz="quarter" idx="24" hasCustomPrompt="1"/>
          </p:nvPr>
        </p:nvSpPr>
        <p:spPr>
          <a:xfrm>
            <a:off x="7148946" y="5165105"/>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20" name="Text Placeholder 12">
            <a:extLst>
              <a:ext uri="{FF2B5EF4-FFF2-40B4-BE49-F238E27FC236}">
                <a16:creationId xmlns:a16="http://schemas.microsoft.com/office/drawing/2014/main" id="{62FD70E6-F0A9-B44E-9DFD-55E0F34C3E47}"/>
              </a:ext>
            </a:extLst>
          </p:cNvPr>
          <p:cNvSpPr>
            <a:spLocks noGrp="1"/>
          </p:cNvSpPr>
          <p:nvPr>
            <p:ph type="body" sz="quarter" idx="25" hasCustomPrompt="1"/>
          </p:nvPr>
        </p:nvSpPr>
        <p:spPr>
          <a:xfrm>
            <a:off x="7148946" y="5580743"/>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pic>
        <p:nvPicPr>
          <p:cNvPr id="22" name="Picture 21">
            <a:extLst>
              <a:ext uri="{FF2B5EF4-FFF2-40B4-BE49-F238E27FC236}">
                <a16:creationId xmlns:a16="http://schemas.microsoft.com/office/drawing/2014/main" id="{316E5107-A15E-634A-994C-54AB5E3153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23525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all out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1" name="Title 3">
            <a:extLst>
              <a:ext uri="{FF2B5EF4-FFF2-40B4-BE49-F238E27FC236}">
                <a16:creationId xmlns:a16="http://schemas.microsoft.com/office/drawing/2014/main" id="{3485B6F4-E6CC-4E4E-A21F-C2CED10BA655}"/>
              </a:ext>
            </a:extLst>
          </p:cNvPr>
          <p:cNvSpPr>
            <a:spLocks noGrp="1"/>
          </p:cNvSpPr>
          <p:nvPr>
            <p:ph type="title"/>
          </p:nvPr>
        </p:nvSpPr>
        <p:spPr>
          <a:xfrm>
            <a:off x="461962" y="412750"/>
            <a:ext cx="7421563" cy="2180548"/>
          </a:xfrm>
          <a:noFill/>
        </p:spPr>
        <p:txBody>
          <a:bodyPr lIns="0" tIns="0" rIns="0" bIns="365760" anchor="ctr" anchorCtr="0"/>
          <a:lstStyle>
            <a:lvl1pPr>
              <a:lnSpc>
                <a:spcPct val="100000"/>
              </a:lnSpc>
              <a:defRPr sz="3200" b="1" i="0">
                <a:solidFill>
                  <a:schemeClr val="bg1"/>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2E71D140-1984-9A43-8AB2-C185C8433C6E}"/>
              </a:ext>
            </a:extLst>
          </p:cNvPr>
          <p:cNvSpPr>
            <a:spLocks noGrp="1"/>
          </p:cNvSpPr>
          <p:nvPr>
            <p:ph type="pic" sz="quarter" idx="15"/>
          </p:nvPr>
        </p:nvSpPr>
        <p:spPr>
          <a:xfrm>
            <a:off x="9078687" y="1"/>
            <a:ext cx="3113314" cy="2763520"/>
          </a:xfrm>
          <a:solidFill>
            <a:schemeClr val="bg1">
              <a:lumMod val="75000"/>
            </a:schemeClr>
          </a:solidFill>
        </p:spPr>
        <p:txBody>
          <a:bodyPr tIns="731520"/>
          <a:lstStyle>
            <a:lvl1pPr algn="ctr">
              <a:defRPr/>
            </a:lvl1pPr>
          </a:lstStyle>
          <a:p>
            <a:r>
              <a:rPr lang="en-US"/>
              <a:t>Click icon to add picture</a:t>
            </a:r>
          </a:p>
        </p:txBody>
      </p:sp>
      <p:sp>
        <p:nvSpPr>
          <p:cNvPr id="22" name="Text Placeholder 11">
            <a:extLst>
              <a:ext uri="{FF2B5EF4-FFF2-40B4-BE49-F238E27FC236}">
                <a16:creationId xmlns:a16="http://schemas.microsoft.com/office/drawing/2014/main" id="{9E76C706-2CC1-004E-BD32-05CC8F301B23}"/>
              </a:ext>
            </a:extLst>
          </p:cNvPr>
          <p:cNvSpPr>
            <a:spLocks noGrp="1"/>
          </p:cNvSpPr>
          <p:nvPr>
            <p:ph type="body" sz="quarter" idx="14"/>
          </p:nvPr>
        </p:nvSpPr>
        <p:spPr>
          <a:xfrm>
            <a:off x="461963" y="4729798"/>
            <a:ext cx="5781675" cy="1185862"/>
          </a:xfrm>
        </p:spPr>
        <p:txBody>
          <a:bodyPr tIns="91440"/>
          <a:lstStyle/>
          <a:p>
            <a:pPr lvl="0"/>
            <a:r>
              <a:rPr lang="en-US"/>
              <a:t>Edit Master text styles</a:t>
            </a:r>
          </a:p>
        </p:txBody>
      </p:sp>
      <p:sp>
        <p:nvSpPr>
          <p:cNvPr id="23" name="Text Placeholder 2">
            <a:extLst>
              <a:ext uri="{FF2B5EF4-FFF2-40B4-BE49-F238E27FC236}">
                <a16:creationId xmlns:a16="http://schemas.microsoft.com/office/drawing/2014/main" id="{5EF4A391-49FE-754D-807C-14CED30112B4}"/>
              </a:ext>
            </a:extLst>
          </p:cNvPr>
          <p:cNvSpPr>
            <a:spLocks noGrp="1"/>
          </p:cNvSpPr>
          <p:nvPr>
            <p:ph type="body" sz="quarter" idx="19"/>
          </p:nvPr>
        </p:nvSpPr>
        <p:spPr>
          <a:xfrm>
            <a:off x="461963" y="3441380"/>
            <a:ext cx="5484685" cy="984738"/>
          </a:xfrm>
        </p:spPr>
        <p:txBody>
          <a:bodyPr lIns="0" tIns="0" rIns="91440"/>
          <a:lstStyle>
            <a:lvl1pPr>
              <a:lnSpc>
                <a:spcPct val="100000"/>
              </a:lnSpc>
              <a:spcAft>
                <a:spcPts val="0"/>
              </a:spcAft>
              <a:defRPr sz="2200" b="1" i="0">
                <a:solidFill>
                  <a:schemeClr val="accent3"/>
                </a:solidFill>
                <a:latin typeface="+mn-lt"/>
              </a:defRPr>
            </a:lvl1pPr>
            <a:lvl2pPr>
              <a:lnSpc>
                <a:spcPct val="100000"/>
              </a:lnSpc>
              <a:spcAft>
                <a:spcPts val="0"/>
              </a:spcAft>
              <a:defRPr sz="2200" b="1">
                <a:solidFill>
                  <a:schemeClr val="accent3"/>
                </a:solidFill>
              </a:defRPr>
            </a:lvl2pPr>
            <a:lvl3pPr marL="0" indent="0">
              <a:buFontTx/>
              <a:buNone/>
              <a:defRPr sz="2200" b="1">
                <a:solidFill>
                  <a:schemeClr val="accent3"/>
                </a:solidFill>
              </a:defRPr>
            </a:lvl3pPr>
            <a:lvl4pPr marL="0" indent="0">
              <a:buFontTx/>
              <a:buNone/>
              <a:defRPr sz="2200" b="1">
                <a:solidFill>
                  <a:schemeClr val="accent3"/>
                </a:solidFill>
              </a:defRPr>
            </a:lvl4pPr>
            <a:lvl5pPr marL="0" indent="0">
              <a:buFontTx/>
              <a:buNone/>
              <a:defRPr sz="2200" b="1">
                <a:solidFill>
                  <a:schemeClr val="accent3"/>
                </a:solidFill>
              </a:defRPr>
            </a:lvl5pPr>
            <a:lvl6pPr marL="0" indent="0">
              <a:buFontTx/>
              <a:buNone/>
              <a:defRPr sz="2200" b="1">
                <a:solidFill>
                  <a:schemeClr val="accent3"/>
                </a:solidFill>
              </a:defRPr>
            </a:lvl6pPr>
            <a:lvl7pPr marL="0" indent="0">
              <a:buFontTx/>
              <a:buNone/>
              <a:defRPr sz="2200" b="1">
                <a:solidFill>
                  <a:schemeClr val="accent3"/>
                </a:solidFill>
              </a:defRPr>
            </a:lvl7pPr>
            <a:lvl8pPr marL="0" indent="0">
              <a:buFontTx/>
              <a:buNone/>
              <a:defRPr sz="2200" b="1">
                <a:solidFill>
                  <a:schemeClr val="accent3"/>
                </a:solidFill>
              </a:defRPr>
            </a:lvl8pPr>
            <a:lvl9pPr marL="0" indent="0">
              <a:buFontTx/>
              <a:buNone/>
              <a:defRPr sz="2200" b="1">
                <a:solidFill>
                  <a:schemeClr val="accent3"/>
                </a:solidFill>
              </a:defRPr>
            </a:lvl9pPr>
          </a:lstStyle>
          <a:p>
            <a:pPr lvl="0"/>
            <a:r>
              <a:rPr lang="en-US"/>
              <a:t>Edit Master text styles</a:t>
            </a:r>
          </a:p>
        </p:txBody>
      </p:sp>
      <p:sp>
        <p:nvSpPr>
          <p:cNvPr id="24" name="Text Placeholder 12">
            <a:extLst>
              <a:ext uri="{FF2B5EF4-FFF2-40B4-BE49-F238E27FC236}">
                <a16:creationId xmlns:a16="http://schemas.microsoft.com/office/drawing/2014/main" id="{BD16161B-1CAE-104C-AF50-FB8EBC09CA98}"/>
              </a:ext>
            </a:extLst>
          </p:cNvPr>
          <p:cNvSpPr>
            <a:spLocks noGrp="1"/>
          </p:cNvSpPr>
          <p:nvPr>
            <p:ph type="body" sz="quarter" idx="20" hasCustomPrompt="1"/>
          </p:nvPr>
        </p:nvSpPr>
        <p:spPr>
          <a:xfrm>
            <a:off x="7148946" y="3419433"/>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25" name="Text Placeholder 12">
            <a:extLst>
              <a:ext uri="{FF2B5EF4-FFF2-40B4-BE49-F238E27FC236}">
                <a16:creationId xmlns:a16="http://schemas.microsoft.com/office/drawing/2014/main" id="{64B784A8-9C7D-0141-A746-C8BA90528AFE}"/>
              </a:ext>
            </a:extLst>
          </p:cNvPr>
          <p:cNvSpPr>
            <a:spLocks noGrp="1"/>
          </p:cNvSpPr>
          <p:nvPr>
            <p:ph type="body" sz="quarter" idx="21" hasCustomPrompt="1"/>
          </p:nvPr>
        </p:nvSpPr>
        <p:spPr>
          <a:xfrm>
            <a:off x="7148946" y="3835071"/>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26" name="Text Placeholder 12">
            <a:extLst>
              <a:ext uri="{FF2B5EF4-FFF2-40B4-BE49-F238E27FC236}">
                <a16:creationId xmlns:a16="http://schemas.microsoft.com/office/drawing/2014/main" id="{181CB463-BCB8-AC4A-8437-54247E806D03}"/>
              </a:ext>
            </a:extLst>
          </p:cNvPr>
          <p:cNvSpPr>
            <a:spLocks noGrp="1"/>
          </p:cNvSpPr>
          <p:nvPr>
            <p:ph type="body" sz="quarter" idx="22" hasCustomPrompt="1"/>
          </p:nvPr>
        </p:nvSpPr>
        <p:spPr>
          <a:xfrm>
            <a:off x="7148946" y="4268518"/>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a:t>
            </a:r>
          </a:p>
        </p:txBody>
      </p:sp>
      <p:sp>
        <p:nvSpPr>
          <p:cNvPr id="27" name="Text Placeholder 12">
            <a:extLst>
              <a:ext uri="{FF2B5EF4-FFF2-40B4-BE49-F238E27FC236}">
                <a16:creationId xmlns:a16="http://schemas.microsoft.com/office/drawing/2014/main" id="{F7D4178C-81E1-9D4A-936F-2893CF14F51F}"/>
              </a:ext>
            </a:extLst>
          </p:cNvPr>
          <p:cNvSpPr>
            <a:spLocks noGrp="1"/>
          </p:cNvSpPr>
          <p:nvPr>
            <p:ph type="body" sz="quarter" idx="23" hasCustomPrompt="1"/>
          </p:nvPr>
        </p:nvSpPr>
        <p:spPr>
          <a:xfrm>
            <a:off x="7148946" y="4684156"/>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28" name="Text Placeholder 12">
            <a:extLst>
              <a:ext uri="{FF2B5EF4-FFF2-40B4-BE49-F238E27FC236}">
                <a16:creationId xmlns:a16="http://schemas.microsoft.com/office/drawing/2014/main" id="{2958E59F-651F-4445-811D-3809594E6468}"/>
              </a:ext>
            </a:extLst>
          </p:cNvPr>
          <p:cNvSpPr>
            <a:spLocks noGrp="1"/>
          </p:cNvSpPr>
          <p:nvPr>
            <p:ph type="body" sz="quarter" idx="24" hasCustomPrompt="1"/>
          </p:nvPr>
        </p:nvSpPr>
        <p:spPr>
          <a:xfrm>
            <a:off x="7148946" y="5165105"/>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29" name="Text Placeholder 12">
            <a:extLst>
              <a:ext uri="{FF2B5EF4-FFF2-40B4-BE49-F238E27FC236}">
                <a16:creationId xmlns:a16="http://schemas.microsoft.com/office/drawing/2014/main" id="{F1761FED-CE9C-3541-80ED-13FB00356F1E}"/>
              </a:ext>
            </a:extLst>
          </p:cNvPr>
          <p:cNvSpPr>
            <a:spLocks noGrp="1"/>
          </p:cNvSpPr>
          <p:nvPr>
            <p:ph type="body" sz="quarter" idx="25" hasCustomPrompt="1"/>
          </p:nvPr>
        </p:nvSpPr>
        <p:spPr>
          <a:xfrm>
            <a:off x="7148946" y="5580743"/>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pic>
        <p:nvPicPr>
          <p:cNvPr id="19" name="Picture 18">
            <a:extLst>
              <a:ext uri="{FF2B5EF4-FFF2-40B4-BE49-F238E27FC236}">
                <a16:creationId xmlns:a16="http://schemas.microsoft.com/office/drawing/2014/main" id="{D39C4B0F-6FE0-214D-A9EE-3E1B5F5526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2916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461962" y="1687513"/>
            <a:ext cx="11268075" cy="4370388"/>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
        <p:nvSpPr>
          <p:cNvPr id="4" name="Footer Placeholder 3">
            <a:extLst>
              <a:ext uri="{FF2B5EF4-FFF2-40B4-BE49-F238E27FC236}">
                <a16:creationId xmlns:a16="http://schemas.microsoft.com/office/drawing/2014/main" id="{8F28E75D-F0F4-1A4A-BA42-8E0F9FE8B800}"/>
              </a:ext>
            </a:extLst>
          </p:cNvPr>
          <p:cNvSpPr>
            <a:spLocks noGrp="1"/>
          </p:cNvSpPr>
          <p:nvPr>
            <p:ph type="ftr" sz="quarter" idx="12"/>
          </p:nvPr>
        </p:nvSpPr>
        <p:spPr/>
        <p:txBody>
          <a:bodyPr/>
          <a:lstStyle/>
          <a:p>
            <a:r>
              <a:rPr lang="en-US"/>
              <a:t>Confidential</a:t>
            </a:r>
          </a:p>
        </p:txBody>
      </p:sp>
      <p:sp>
        <p:nvSpPr>
          <p:cNvPr id="5" name="Slide Number Placeholder 4">
            <a:extLst>
              <a:ext uri="{FF2B5EF4-FFF2-40B4-BE49-F238E27FC236}">
                <a16:creationId xmlns:a16="http://schemas.microsoft.com/office/drawing/2014/main" id="{2ED0DA73-79E1-CA4D-B988-803AAD67AB53}"/>
              </a:ext>
            </a:extLst>
          </p:cNvPr>
          <p:cNvSpPr>
            <a:spLocks noGrp="1"/>
          </p:cNvSpPr>
          <p:nvPr>
            <p:ph type="sldNum" sz="quarter" idx="13"/>
          </p:nvPr>
        </p:nvSpPr>
        <p:spPr/>
        <p:txBody>
          <a:bodyPr/>
          <a:lstStyle/>
          <a:p>
            <a:fld id="{63DCA5C9-2E11-4C67-86EB-AE1DE127DC64}" type="slidenum">
              <a:rPr lang="en-US" smtClean="0"/>
              <a:pPr/>
              <a:t>‹#›</a:t>
            </a:fld>
            <a:endParaRPr lang="en-US"/>
          </a:p>
        </p:txBody>
      </p:sp>
      <p:sp>
        <p:nvSpPr>
          <p:cNvPr id="6" name="Title 5">
            <a:extLst>
              <a:ext uri="{FF2B5EF4-FFF2-40B4-BE49-F238E27FC236}">
                <a16:creationId xmlns:a16="http://schemas.microsoft.com/office/drawing/2014/main" id="{7E3271C3-F272-0E41-A902-6BF1EDE7BD47}"/>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F32E75FC-DC74-AB45-B1F1-1AB18571DA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402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video full">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table">
    <p:bg>
      <p:bgPr>
        <a:solidFill>
          <a:schemeClr val="bg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461963" y="1427164"/>
            <a:ext cx="11268075" cy="4630736"/>
          </a:xfrm>
          <a:pattFill prst="pct10">
            <a:fgClr>
              <a:schemeClr val="accent1"/>
            </a:fgClr>
            <a:bgClr>
              <a:schemeClr val="bg1"/>
            </a:bgClr>
          </a:pattFill>
        </p:spPr>
        <p:txBody>
          <a:bodyPr tIns="2514600"/>
          <a:lstStyle>
            <a:lvl1pPr algn="ctr">
              <a:defRPr b="0" i="0"/>
            </a:lvl1pPr>
          </a:lstStyle>
          <a:p>
            <a:r>
              <a:rPr lang="en-US"/>
              <a:t>Click icon to add table</a:t>
            </a:r>
          </a:p>
        </p:txBody>
      </p:sp>
      <p:sp>
        <p:nvSpPr>
          <p:cNvPr id="11" name="Slide Number Placeholder 10">
            <a:extLst>
              <a:ext uri="{FF2B5EF4-FFF2-40B4-BE49-F238E27FC236}">
                <a16:creationId xmlns:a16="http://schemas.microsoft.com/office/drawing/2014/main" id="{FC899BB9-E201-8940-BB81-82A108C8C225}"/>
              </a:ext>
            </a:extLst>
          </p:cNvPr>
          <p:cNvSpPr>
            <a:spLocks noGrp="1"/>
          </p:cNvSpPr>
          <p:nvPr>
            <p:ph type="sldNum" sz="quarter" idx="19"/>
          </p:nvPr>
        </p:nvSpPr>
        <p:spPr/>
        <p:txBody>
          <a:bodyPr/>
          <a:lstStyle>
            <a:lvl1pPr>
              <a:defRPr b="0" i="0"/>
            </a:lvl1pPr>
          </a:lstStyle>
          <a:p>
            <a:fld id="{63DCA5C9-2E11-4C67-86EB-AE1DE127DC64}" type="slidenum">
              <a:rPr lang="en-US" smtClean="0"/>
              <a:pPr/>
              <a:t>‹#›</a:t>
            </a:fld>
            <a:endParaRPr lang="en-US"/>
          </a:p>
        </p:txBody>
      </p:sp>
      <p:sp>
        <p:nvSpPr>
          <p:cNvPr id="2" name="Footer Placeholder 1">
            <a:extLst>
              <a:ext uri="{FF2B5EF4-FFF2-40B4-BE49-F238E27FC236}">
                <a16:creationId xmlns:a16="http://schemas.microsoft.com/office/drawing/2014/main" id="{549B0EF7-FABC-1349-801E-CBFFA0CEFAC3}"/>
              </a:ext>
            </a:extLst>
          </p:cNvPr>
          <p:cNvSpPr>
            <a:spLocks noGrp="1"/>
          </p:cNvSpPr>
          <p:nvPr>
            <p:ph type="ftr" sz="quarter" idx="21"/>
          </p:nvPr>
        </p:nvSpPr>
        <p:spPr/>
        <p:txBody>
          <a:bodyPr/>
          <a:lstStyle/>
          <a:p>
            <a:r>
              <a:rPr lang="en-US"/>
              <a:t>Confidential</a:t>
            </a:r>
          </a:p>
        </p:txBody>
      </p:sp>
      <p:sp>
        <p:nvSpPr>
          <p:cNvPr id="5" name="Title 4">
            <a:extLst>
              <a:ext uri="{FF2B5EF4-FFF2-40B4-BE49-F238E27FC236}">
                <a16:creationId xmlns:a16="http://schemas.microsoft.com/office/drawing/2014/main" id="{AC1D4610-EAA1-7041-94B1-404FE57ECCD4}"/>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93480590-8DED-DA47-9D78-701D1EFCA6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0716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col image caption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lvl1pPr>
            <a:lvl2pPr>
              <a:defRPr sz="1800" b="1" i="0"/>
            </a:lvl2pPr>
            <a:lvl3pPr marL="0" indent="0">
              <a:buNone/>
              <a:defRPr/>
            </a:lvl3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FFD6EDBE-5706-3C4E-8E00-336772570F3D}"/>
              </a:ext>
            </a:extLst>
          </p:cNvPr>
          <p:cNvSpPr>
            <a:spLocks noGrp="1"/>
          </p:cNvSpPr>
          <p:nvPr>
            <p:ph type="body" sz="quarter" idx="21"/>
          </p:nvPr>
        </p:nvSpPr>
        <p:spPr>
          <a:xfrm>
            <a:off x="8166272" y="4291013"/>
            <a:ext cx="3567429" cy="1766887"/>
          </a:xfrm>
        </p:spPr>
        <p:txBody>
          <a:bodyPr/>
          <a:lstStyle>
            <a:lvl1pPr>
              <a:defRPr b="0" i="0"/>
            </a:lvl1pPr>
            <a:lvl2pPr>
              <a:defRPr sz="1800" b="1" i="0"/>
            </a:lvl2pPr>
            <a:lvl3pPr marL="0" indent="0">
              <a:buNone/>
              <a:defRPr/>
            </a:lvl3pPr>
          </a:lstStyle>
          <a:p>
            <a:pPr lvl="0"/>
            <a:r>
              <a:rPr lang="en-US"/>
              <a:t>Edit Master text styles</a:t>
            </a:r>
          </a:p>
          <a:p>
            <a:pPr lvl="1"/>
            <a:r>
              <a:rPr lang="en-US"/>
              <a:t>Second level</a:t>
            </a:r>
          </a:p>
        </p:txBody>
      </p:sp>
      <p:sp>
        <p:nvSpPr>
          <p:cNvPr id="15" name="Text Placeholder 4">
            <a:extLst>
              <a:ext uri="{FF2B5EF4-FFF2-40B4-BE49-F238E27FC236}">
                <a16:creationId xmlns:a16="http://schemas.microsoft.com/office/drawing/2014/main" id="{5A29C03E-EEC3-EA47-A2B3-9211C623CC10}"/>
              </a:ext>
            </a:extLst>
          </p:cNvPr>
          <p:cNvSpPr>
            <a:spLocks noGrp="1"/>
          </p:cNvSpPr>
          <p:nvPr>
            <p:ph type="body" sz="quarter" idx="23"/>
          </p:nvPr>
        </p:nvSpPr>
        <p:spPr>
          <a:xfrm>
            <a:off x="4315790" y="4291013"/>
            <a:ext cx="3567429" cy="1766887"/>
          </a:xfrm>
        </p:spPr>
        <p:txBody>
          <a:bodyPr/>
          <a:lstStyle>
            <a:lvl1pPr>
              <a:defRPr b="0" i="0"/>
            </a:lvl1pPr>
            <a:lvl2pPr>
              <a:defRPr sz="1800" b="1" i="0"/>
            </a:lvl2pPr>
            <a:lvl3pPr marL="0" indent="0">
              <a:buNone/>
              <a:defRPr/>
            </a:lvl3pPr>
          </a:lstStyle>
          <a:p>
            <a:pPr lvl="0"/>
            <a:r>
              <a:rPr lang="en-US"/>
              <a:t>Edit Master text styles</a:t>
            </a:r>
          </a:p>
          <a:p>
            <a:pPr lvl="1"/>
            <a:r>
              <a:rPr lang="en-US"/>
              <a:t>Second level</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4144E141-F42D-EB43-8EC1-99CDBC442248}"/>
              </a:ext>
            </a:extLst>
          </p:cNvPr>
          <p:cNvSpPr>
            <a:spLocks noGrp="1"/>
          </p:cNvSpPr>
          <p:nvPr>
            <p:ph type="ftr" sz="quarter" idx="25"/>
          </p:nvPr>
        </p:nvSpPr>
        <p:spPr/>
        <p:txBody>
          <a:bodyPr/>
          <a:lstStyle/>
          <a:p>
            <a:r>
              <a:rPr lang="en-US"/>
              <a:t>Confidential</a:t>
            </a:r>
          </a:p>
        </p:txBody>
      </p:sp>
      <p:sp>
        <p:nvSpPr>
          <p:cNvPr id="16" name="Slide Number Placeholder 15">
            <a:extLst>
              <a:ext uri="{FF2B5EF4-FFF2-40B4-BE49-F238E27FC236}">
                <a16:creationId xmlns:a16="http://schemas.microsoft.com/office/drawing/2014/main" id="{F84267C8-FC93-A24D-93DE-9B40EAEF7A99}"/>
              </a:ext>
            </a:extLst>
          </p:cNvPr>
          <p:cNvSpPr>
            <a:spLocks noGrp="1"/>
          </p:cNvSpPr>
          <p:nvPr>
            <p:ph type="sldNum" sz="quarter" idx="26"/>
          </p:nvPr>
        </p:nvSpPr>
        <p:spPr/>
        <p:txBody>
          <a:bodyPr/>
          <a:lstStyle/>
          <a:p>
            <a:fld id="{63DCA5C9-2E11-4C67-86EB-AE1DE127DC64}" type="slidenum">
              <a:rPr lang="en-US" smtClean="0"/>
              <a:pPr/>
              <a:t>‹#›</a:t>
            </a:fld>
            <a:endParaRPr lang="en-US"/>
          </a:p>
        </p:txBody>
      </p:sp>
      <p:sp>
        <p:nvSpPr>
          <p:cNvPr id="18" name="Content Placeholder 2">
            <a:extLst>
              <a:ext uri="{FF2B5EF4-FFF2-40B4-BE49-F238E27FC236}">
                <a16:creationId xmlns:a16="http://schemas.microsoft.com/office/drawing/2014/main" id="{E0E4D576-11CF-A148-8ABB-9F940BB99E01}"/>
              </a:ext>
            </a:extLst>
          </p:cNvPr>
          <p:cNvSpPr>
            <a:spLocks noGrp="1"/>
          </p:cNvSpPr>
          <p:nvPr>
            <p:ph sz="quarter" idx="27" hasCustomPrompt="1"/>
          </p:nvPr>
        </p:nvSpPr>
        <p:spPr>
          <a:xfrm>
            <a:off x="458788" y="1687513"/>
            <a:ext cx="3567112" cy="2357437"/>
          </a:xfrm>
          <a:solidFill>
            <a:schemeClr val="bg1">
              <a:lumMod val="85000"/>
            </a:schemeClr>
          </a:solidFill>
        </p:spPr>
        <p:txBody>
          <a:bodyPr/>
          <a:lstStyle/>
          <a:p>
            <a:pPr lvl="0"/>
            <a:r>
              <a:rPr lang="en-US"/>
              <a:t> </a:t>
            </a:r>
          </a:p>
        </p:txBody>
      </p:sp>
      <p:sp>
        <p:nvSpPr>
          <p:cNvPr id="19" name="Content Placeholder 2">
            <a:extLst>
              <a:ext uri="{FF2B5EF4-FFF2-40B4-BE49-F238E27FC236}">
                <a16:creationId xmlns:a16="http://schemas.microsoft.com/office/drawing/2014/main" id="{1ECEFF7E-1DAA-4A4A-9C04-211781BFE5DD}"/>
              </a:ext>
            </a:extLst>
          </p:cNvPr>
          <p:cNvSpPr>
            <a:spLocks noGrp="1"/>
          </p:cNvSpPr>
          <p:nvPr>
            <p:ph sz="quarter" idx="28" hasCustomPrompt="1"/>
          </p:nvPr>
        </p:nvSpPr>
        <p:spPr>
          <a:xfrm>
            <a:off x="4319588" y="1687513"/>
            <a:ext cx="3567112" cy="2357437"/>
          </a:xfrm>
          <a:solidFill>
            <a:schemeClr val="bg1">
              <a:lumMod val="85000"/>
            </a:schemeClr>
          </a:solidFill>
        </p:spPr>
        <p:txBody>
          <a:bodyPr/>
          <a:lstStyle/>
          <a:p>
            <a:pPr lvl="0"/>
            <a:r>
              <a:rPr lang="en-US"/>
              <a:t> </a:t>
            </a:r>
          </a:p>
        </p:txBody>
      </p:sp>
      <p:sp>
        <p:nvSpPr>
          <p:cNvPr id="20" name="Content Placeholder 2">
            <a:extLst>
              <a:ext uri="{FF2B5EF4-FFF2-40B4-BE49-F238E27FC236}">
                <a16:creationId xmlns:a16="http://schemas.microsoft.com/office/drawing/2014/main" id="{3455B716-4AE0-854B-AA1C-77190C35FB99}"/>
              </a:ext>
            </a:extLst>
          </p:cNvPr>
          <p:cNvSpPr>
            <a:spLocks noGrp="1"/>
          </p:cNvSpPr>
          <p:nvPr>
            <p:ph sz="quarter" idx="29" hasCustomPrompt="1"/>
          </p:nvPr>
        </p:nvSpPr>
        <p:spPr>
          <a:xfrm>
            <a:off x="8163454" y="1687513"/>
            <a:ext cx="3567112" cy="2357437"/>
          </a:xfrm>
          <a:solidFill>
            <a:schemeClr val="bg1">
              <a:lumMod val="85000"/>
            </a:schemeClr>
          </a:solidFill>
        </p:spPr>
        <p:txBody>
          <a:bodyPr/>
          <a:lstStyle/>
          <a:p>
            <a:pPr lvl="0"/>
            <a:r>
              <a:rPr lang="en-US"/>
              <a:t> </a:t>
            </a:r>
          </a:p>
        </p:txBody>
      </p:sp>
      <p:pic>
        <p:nvPicPr>
          <p:cNvPr id="13" name="Picture 12">
            <a:extLst>
              <a:ext uri="{FF2B5EF4-FFF2-40B4-BE49-F238E27FC236}">
                <a16:creationId xmlns:a16="http://schemas.microsoft.com/office/drawing/2014/main" id="{F3CF5CB4-873A-F84A-93E8-05A8612BFB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027917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6E7879B-1635-8E4C-A4F6-DC181C8D0D6E}"/>
              </a:ext>
            </a:extLst>
          </p:cNvPr>
          <p:cNvSpPr>
            <a:spLocks noGrp="1"/>
          </p:cNvSpPr>
          <p:nvPr>
            <p:ph type="pic" sz="quarter" idx="14"/>
          </p:nvPr>
        </p:nvSpPr>
        <p:spPr>
          <a:xfrm>
            <a:off x="0" y="0"/>
            <a:ext cx="12192000" cy="6858000"/>
          </a:xfrm>
          <a:solidFill>
            <a:schemeClr val="bg1">
              <a:lumMod val="75000"/>
            </a:schemeClr>
          </a:solidFill>
        </p:spPr>
        <p:txBody>
          <a:bodyPr tIns="2743200" rIns="0"/>
          <a:lstStyle>
            <a:lvl1pPr algn="ctr">
              <a:defRPr/>
            </a:lvl1pPr>
          </a:lstStyle>
          <a:p>
            <a:r>
              <a:rPr lang="en-US"/>
              <a:t>Click icon to add picture</a:t>
            </a:r>
          </a:p>
        </p:txBody>
      </p:sp>
    </p:spTree>
    <p:extLst>
      <p:ext uri="{BB962C8B-B14F-4D97-AF65-F5344CB8AC3E}">
        <p14:creationId xmlns:p14="http://schemas.microsoft.com/office/powerpoint/2010/main" val="193754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er w_full_imag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5" name="Title 4">
            <a:extLst>
              <a:ext uri="{FF2B5EF4-FFF2-40B4-BE49-F238E27FC236}">
                <a16:creationId xmlns:a16="http://schemas.microsoft.com/office/drawing/2014/main" id="{8F39C59D-1ABB-9645-B394-B871367BEA8F}"/>
              </a:ext>
            </a:extLst>
          </p:cNvPr>
          <p:cNvSpPr>
            <a:spLocks noGrp="1"/>
          </p:cNvSpPr>
          <p:nvPr>
            <p:ph type="title"/>
          </p:nvPr>
        </p:nvSpPr>
        <p:spPr/>
        <p:txBody>
          <a:bodyPr/>
          <a:lstStyle/>
          <a:p>
            <a:r>
              <a:rPr lang="en-US"/>
              <a:t>Click to edit Master title style</a:t>
            </a:r>
          </a:p>
        </p:txBody>
      </p:sp>
      <p:sp>
        <p:nvSpPr>
          <p:cNvPr id="8" name="Picture Placeholder 8">
            <a:extLst>
              <a:ext uri="{FF2B5EF4-FFF2-40B4-BE49-F238E27FC236}">
                <a16:creationId xmlns:a16="http://schemas.microsoft.com/office/drawing/2014/main" id="{8D6DDC7E-86BB-3C4C-BB1D-5153B24F38CE}"/>
              </a:ext>
            </a:extLst>
          </p:cNvPr>
          <p:cNvSpPr>
            <a:spLocks noGrp="1"/>
          </p:cNvSpPr>
          <p:nvPr>
            <p:ph type="pic" sz="quarter" idx="14"/>
          </p:nvPr>
        </p:nvSpPr>
        <p:spPr>
          <a:xfrm>
            <a:off x="0" y="1427163"/>
            <a:ext cx="12192000" cy="4630737"/>
          </a:xfrm>
          <a:solidFill>
            <a:schemeClr val="bg1">
              <a:lumMod val="75000"/>
            </a:schemeClr>
          </a:solidFill>
        </p:spPr>
        <p:txBody>
          <a:bodyPr tIns="2743200" rIns="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CB2B1C4D-7D2C-C54A-88FE-460BA3EEF3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63629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5" name="Title 4">
            <a:extLst>
              <a:ext uri="{FF2B5EF4-FFF2-40B4-BE49-F238E27FC236}">
                <a16:creationId xmlns:a16="http://schemas.microsoft.com/office/drawing/2014/main" id="{8F39C59D-1ABB-9645-B394-B871367BEA8F}"/>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5C0A4233-1B4A-914B-8872-C023BCF577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5127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7883525" y="2047739"/>
            <a:ext cx="3846511" cy="1331255"/>
          </a:xfrm>
          <a:noFill/>
        </p:spPr>
        <p:txBody>
          <a:bodyPr lIns="0" tIns="0" rIns="731520" bIns="0" anchor="b" anchorCtr="0"/>
          <a:lstStyle>
            <a:lvl1pPr algn="r">
              <a:lnSpc>
                <a:spcPct val="100000"/>
              </a:lnSpc>
              <a:defRPr sz="4800" b="0" i="0">
                <a:solidFill>
                  <a:schemeClr val="bg1"/>
                </a:solidFill>
              </a:defRPr>
            </a:lvl1pPr>
          </a:lstStyle>
          <a:p>
            <a:r>
              <a:rPr lang="en-US"/>
              <a:t>Thank you</a:t>
            </a:r>
          </a:p>
        </p:txBody>
      </p:sp>
      <p:sp>
        <p:nvSpPr>
          <p:cNvPr id="9" name="Text Placeholder 6">
            <a:extLst>
              <a:ext uri="{FF2B5EF4-FFF2-40B4-BE49-F238E27FC236}">
                <a16:creationId xmlns:a16="http://schemas.microsoft.com/office/drawing/2014/main" id="{B54C60DD-A22D-F64D-BEE9-9A4F3F211B75}"/>
              </a:ext>
            </a:extLst>
          </p:cNvPr>
          <p:cNvSpPr>
            <a:spLocks noGrp="1"/>
          </p:cNvSpPr>
          <p:nvPr>
            <p:ph type="body" sz="quarter" idx="20" hasCustomPrompt="1"/>
          </p:nvPr>
        </p:nvSpPr>
        <p:spPr>
          <a:xfrm>
            <a:off x="474662" y="3321415"/>
            <a:ext cx="3563938" cy="593725"/>
          </a:xfrm>
        </p:spPr>
        <p:txBody>
          <a:bodyPr tIns="0" anchor="t" anchorCtr="0"/>
          <a:lstStyle>
            <a:lvl1pPr>
              <a:buFontTx/>
              <a:buNone/>
              <a:defRPr sz="1200" b="1">
                <a:solidFill>
                  <a:schemeClr val="bg1"/>
                </a:solidFill>
              </a:defRPr>
            </a:lvl1pPr>
            <a:lvl2pPr>
              <a:spcAft>
                <a:spcPts val="0"/>
              </a:spcAft>
              <a:buFontTx/>
              <a:buNone/>
              <a:defRPr sz="1200" b="0">
                <a:solidFill>
                  <a:schemeClr val="bg1"/>
                </a:solidFill>
              </a:defRPr>
            </a:lvl2pPr>
            <a:lvl3pPr marL="0" indent="0">
              <a:buFontTx/>
              <a:buNone/>
              <a:defRPr sz="12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Presenter Name</a:t>
            </a:r>
          </a:p>
          <a:p>
            <a:pPr lvl="1"/>
            <a:r>
              <a:rPr lang="en-US"/>
              <a:t>Presenter Title</a:t>
            </a:r>
          </a:p>
        </p:txBody>
      </p:sp>
      <p:sp>
        <p:nvSpPr>
          <p:cNvPr id="10" name="Picture Placeholder 5">
            <a:extLst>
              <a:ext uri="{FF2B5EF4-FFF2-40B4-BE49-F238E27FC236}">
                <a16:creationId xmlns:a16="http://schemas.microsoft.com/office/drawing/2014/main" id="{6D6F8A89-F12A-1244-8C9E-529EB81D03AF}"/>
              </a:ext>
            </a:extLst>
          </p:cNvPr>
          <p:cNvSpPr>
            <a:spLocks noGrp="1"/>
          </p:cNvSpPr>
          <p:nvPr>
            <p:ph type="pic" sz="quarter" idx="22" hasCustomPrompt="1"/>
          </p:nvPr>
        </p:nvSpPr>
        <p:spPr>
          <a:xfrm>
            <a:off x="461964" y="2650123"/>
            <a:ext cx="593725" cy="593725"/>
          </a:xfrm>
          <a:solidFill>
            <a:schemeClr val="bg1">
              <a:lumMod val="75000"/>
            </a:schemeClr>
          </a:solidFill>
        </p:spPr>
        <p:txBody>
          <a:bodyPr tIns="457200"/>
          <a:lstStyle>
            <a:lvl1pPr algn="ctr">
              <a:defRPr sz="800"/>
            </a:lvl1pPr>
          </a:lstStyle>
          <a:p>
            <a:r>
              <a:rPr lang="en-US"/>
              <a:t>Insert image</a:t>
            </a:r>
          </a:p>
        </p:txBody>
      </p:sp>
      <p:sp>
        <p:nvSpPr>
          <p:cNvPr id="11" name="Text Placeholder 6">
            <a:extLst>
              <a:ext uri="{FF2B5EF4-FFF2-40B4-BE49-F238E27FC236}">
                <a16:creationId xmlns:a16="http://schemas.microsoft.com/office/drawing/2014/main" id="{87A80A41-5C5A-EC4E-B944-E4E6D60966CB}"/>
              </a:ext>
            </a:extLst>
          </p:cNvPr>
          <p:cNvSpPr>
            <a:spLocks noGrp="1"/>
          </p:cNvSpPr>
          <p:nvPr>
            <p:ph type="body" sz="quarter" idx="21" hasCustomPrompt="1"/>
          </p:nvPr>
        </p:nvSpPr>
        <p:spPr>
          <a:xfrm>
            <a:off x="474662" y="3915139"/>
            <a:ext cx="5461002" cy="193029"/>
          </a:xfrm>
        </p:spPr>
        <p:txBody>
          <a:bodyPr tIns="0" rIns="0" numCol="1" anchor="b" anchorCtr="0"/>
          <a:lstStyle>
            <a:lvl1pPr>
              <a:buFontTx/>
              <a:buNone/>
              <a:defRPr sz="1200" b="0">
                <a:solidFill>
                  <a:schemeClr val="bg1"/>
                </a:solidFill>
              </a:defRPr>
            </a:lvl1pPr>
            <a:lvl2pPr>
              <a:spcAft>
                <a:spcPts val="0"/>
              </a:spcAft>
              <a:buFontTx/>
              <a:buNone/>
              <a:defRPr sz="1200">
                <a:solidFill>
                  <a:schemeClr val="bg1"/>
                </a:solidFill>
              </a:defRPr>
            </a:lvl2pPr>
            <a:lvl3pPr marL="0" indent="0">
              <a:lnSpc>
                <a:spcPct val="100000"/>
              </a:lnSpc>
              <a:buFontTx/>
              <a:buNone/>
              <a:defRPr sz="1200" b="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a:t>Entity Name</a:t>
            </a:r>
          </a:p>
        </p:txBody>
      </p:sp>
      <p:sp>
        <p:nvSpPr>
          <p:cNvPr id="12" name="Text Placeholder 6">
            <a:extLst>
              <a:ext uri="{FF2B5EF4-FFF2-40B4-BE49-F238E27FC236}">
                <a16:creationId xmlns:a16="http://schemas.microsoft.com/office/drawing/2014/main" id="{AC39AD0D-7010-8948-B139-75D9E89A8DB4}"/>
              </a:ext>
            </a:extLst>
          </p:cNvPr>
          <p:cNvSpPr>
            <a:spLocks noGrp="1"/>
          </p:cNvSpPr>
          <p:nvPr>
            <p:ph type="body" sz="quarter" idx="23" hasCustomPrompt="1"/>
          </p:nvPr>
        </p:nvSpPr>
        <p:spPr>
          <a:xfrm>
            <a:off x="474661" y="4098242"/>
            <a:ext cx="5473701" cy="702874"/>
          </a:xfrm>
        </p:spPr>
        <p:txBody>
          <a:bodyPr tIns="0" rIns="1005840" numCol="2" anchor="t" anchorCtr="0"/>
          <a:lstStyle>
            <a:lvl1pPr>
              <a:buFontTx/>
              <a:buNone/>
              <a:defRPr sz="1200" b="0">
                <a:solidFill>
                  <a:schemeClr val="bg1"/>
                </a:solidFill>
              </a:defRPr>
            </a:lvl1pPr>
            <a:lvl2pPr>
              <a:spcAft>
                <a:spcPts val="0"/>
              </a:spcAft>
              <a:buFontTx/>
              <a:buNone/>
              <a:defRPr sz="1200">
                <a:solidFill>
                  <a:schemeClr val="bg1"/>
                </a:solidFill>
              </a:defRPr>
            </a:lvl2pPr>
            <a:lvl3pPr marL="0" indent="0">
              <a:lnSpc>
                <a:spcPct val="100000"/>
              </a:lnSpc>
              <a:buFontTx/>
              <a:buNone/>
              <a:defRPr sz="1200" b="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2"/>
            <a:r>
              <a:rPr lang="en-US"/>
              <a:t>Address Line 1</a:t>
            </a:r>
          </a:p>
          <a:p>
            <a:pPr lvl="2"/>
            <a:r>
              <a:rPr lang="en-US"/>
              <a:t>Address Line 2</a:t>
            </a:r>
          </a:p>
          <a:p>
            <a:pPr lvl="2"/>
            <a:r>
              <a:rPr lang="en-US"/>
              <a:t>City, State Zip</a:t>
            </a:r>
          </a:p>
          <a:p>
            <a:pPr lvl="2"/>
            <a:endParaRPr lang="en-US"/>
          </a:p>
          <a:p>
            <a:pPr lvl="2"/>
            <a:r>
              <a:rPr lang="en-US"/>
              <a:t>123.456.7890</a:t>
            </a:r>
          </a:p>
          <a:p>
            <a:pPr lvl="2"/>
            <a:r>
              <a:rPr lang="en-US" err="1"/>
              <a:t>Emailaddress@email.com</a:t>
            </a:r>
            <a:endParaRPr lang="en-US"/>
          </a:p>
          <a:p>
            <a:pPr lvl="2"/>
            <a:r>
              <a:rPr lang="en-US" err="1"/>
              <a:t>Websiteurl.com</a:t>
            </a:r>
            <a:endParaRPr lang="en-US"/>
          </a:p>
        </p:txBody>
      </p:sp>
      <p:pic>
        <p:nvPicPr>
          <p:cNvPr id="8" name="Picture 7">
            <a:extLst>
              <a:ext uri="{FF2B5EF4-FFF2-40B4-BE49-F238E27FC236}">
                <a16:creationId xmlns:a16="http://schemas.microsoft.com/office/drawing/2014/main" id="{E04E51C3-1B9F-064C-BA61-C0F66F9E29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22964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Confidential</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8459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689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2731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601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021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8459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col image captions_red">
    <p:bg>
      <p:bgPr>
        <a:solidFill>
          <a:schemeClr val="accent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5CCD431-4702-274F-AA13-35883D5B6781}"/>
              </a:ext>
            </a:extLst>
          </p:cNvPr>
          <p:cNvSpPr>
            <a:spLocks noGrp="1"/>
          </p:cNvSpPr>
          <p:nvPr>
            <p:ph type="pic" sz="quarter" idx="10"/>
          </p:nvPr>
        </p:nvSpPr>
        <p:spPr>
          <a:xfrm>
            <a:off x="8162926"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12" name="Picture Placeholder 3">
            <a:extLst>
              <a:ext uri="{FF2B5EF4-FFF2-40B4-BE49-F238E27FC236}">
                <a16:creationId xmlns:a16="http://schemas.microsoft.com/office/drawing/2014/main" id="{09A9EDD0-3BF3-BB44-B8E0-0ED68D13F972}"/>
              </a:ext>
            </a:extLst>
          </p:cNvPr>
          <p:cNvSpPr>
            <a:spLocks noGrp="1"/>
          </p:cNvSpPr>
          <p:nvPr>
            <p:ph type="pic" sz="quarter" idx="19"/>
          </p:nvPr>
        </p:nvSpPr>
        <p:spPr>
          <a:xfrm>
            <a:off x="458790" y="1687513"/>
            <a:ext cx="3567110"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10" name="Picture Placeholder 3">
            <a:extLst>
              <a:ext uri="{FF2B5EF4-FFF2-40B4-BE49-F238E27FC236}">
                <a16:creationId xmlns:a16="http://schemas.microsoft.com/office/drawing/2014/main" id="{1AB026BD-6827-2946-87B8-A1F7848DF946}"/>
              </a:ext>
            </a:extLst>
          </p:cNvPr>
          <p:cNvSpPr>
            <a:spLocks noGrp="1"/>
          </p:cNvSpPr>
          <p:nvPr>
            <p:ph type="pic" sz="quarter" idx="22"/>
          </p:nvPr>
        </p:nvSpPr>
        <p:spPr>
          <a:xfrm>
            <a:off x="4312444"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Slide Number Placeholder 8">
            <a:extLst>
              <a:ext uri="{FF2B5EF4-FFF2-40B4-BE49-F238E27FC236}">
                <a16:creationId xmlns:a16="http://schemas.microsoft.com/office/drawing/2014/main" id="{76FD3D01-4FD7-6049-88A9-3A61B1C9365E}"/>
              </a:ext>
            </a:extLst>
          </p:cNvPr>
          <p:cNvSpPr>
            <a:spLocks noGrp="1"/>
          </p:cNvSpPr>
          <p:nvPr>
            <p:ph type="sldNum" sz="quarter" idx="12"/>
          </p:nvPr>
        </p:nvSpPr>
        <p:spPr>
          <a:xfrm>
            <a:off x="11347742" y="6346858"/>
            <a:ext cx="382295" cy="193232"/>
          </a:xfrm>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20" name="Footer Placeholder 1">
            <a:extLst>
              <a:ext uri="{FF2B5EF4-FFF2-40B4-BE49-F238E27FC236}">
                <a16:creationId xmlns:a16="http://schemas.microsoft.com/office/drawing/2014/main" id="{BE9F8CB1-004F-FB4E-917C-1F105BC254A5}"/>
              </a:ext>
            </a:extLst>
          </p:cNvPr>
          <p:cNvSpPr>
            <a:spLocks noGrp="1"/>
          </p:cNvSpPr>
          <p:nvPr>
            <p:ph type="ftr" sz="quarter" idx="13"/>
          </p:nvPr>
        </p:nvSpPr>
        <p:spPr>
          <a:xfrm>
            <a:off x="4038600" y="6343650"/>
            <a:ext cx="3844926" cy="2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Confidential</a:t>
            </a:r>
          </a:p>
        </p:txBody>
      </p:sp>
      <p:sp>
        <p:nvSpPr>
          <p:cNvPr id="22" name="Text Placeholder 4">
            <a:extLst>
              <a:ext uri="{FF2B5EF4-FFF2-40B4-BE49-F238E27FC236}">
                <a16:creationId xmlns:a16="http://schemas.microsoft.com/office/drawing/2014/main" id="{19582925-D5DB-3248-9C91-7736C365A02F}"/>
              </a:ext>
            </a:extLst>
          </p:cNvPr>
          <p:cNvSpPr>
            <a:spLocks noGrp="1"/>
          </p:cNvSpPr>
          <p:nvPr>
            <p:ph type="body" sz="quarter" idx="25"/>
          </p:nvPr>
        </p:nvSpPr>
        <p:spPr>
          <a:xfrm>
            <a:off x="4315893"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23" name="Text Placeholder 4">
            <a:extLst>
              <a:ext uri="{FF2B5EF4-FFF2-40B4-BE49-F238E27FC236}">
                <a16:creationId xmlns:a16="http://schemas.microsoft.com/office/drawing/2014/main" id="{5CC192BF-FC35-F14B-AB13-E6250BE74FF7}"/>
              </a:ext>
            </a:extLst>
          </p:cNvPr>
          <p:cNvSpPr>
            <a:spLocks noGrp="1"/>
          </p:cNvSpPr>
          <p:nvPr>
            <p:ph type="body" sz="quarter" idx="26"/>
          </p:nvPr>
        </p:nvSpPr>
        <p:spPr>
          <a:xfrm>
            <a:off x="817299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pic>
        <p:nvPicPr>
          <p:cNvPr id="15" name="Picture 14">
            <a:extLst>
              <a:ext uri="{FF2B5EF4-FFF2-40B4-BE49-F238E27FC236}">
                <a16:creationId xmlns:a16="http://schemas.microsoft.com/office/drawing/2014/main" id="{CE8B0045-FF3A-0146-BC1D-919C4205E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12294771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689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2939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640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963" y="412749"/>
            <a:ext cx="5486399" cy="1731735"/>
          </a:xfrm>
          <a:noFill/>
        </p:spPr>
        <p:txBody>
          <a:bodyPr lIns="1097280" tIns="0" rIns="731520" bIns="91440" anchor="b" anchorCtr="0"/>
          <a:lstStyle>
            <a:lvl1pPr>
              <a:lnSpc>
                <a:spcPct val="90000"/>
              </a:lnSpc>
              <a:defRPr sz="3000" b="1" i="0">
                <a:solidFill>
                  <a:schemeClr val="accent1"/>
                </a:solidFill>
              </a:defRPr>
            </a:lvl1pPr>
          </a:lstStyle>
          <a:p>
            <a:r>
              <a:rPr lang="en-US"/>
              <a:t>Click to edit Master title style</a:t>
            </a:r>
          </a:p>
        </p:txBody>
      </p:sp>
      <p:sp>
        <p:nvSpPr>
          <p:cNvPr id="7" name="Text Placeholder 6">
            <a:extLst>
              <a:ext uri="{FF2B5EF4-FFF2-40B4-BE49-F238E27FC236}">
                <a16:creationId xmlns:a16="http://schemas.microsoft.com/office/drawing/2014/main" id="{8ECEF577-D49E-EE4D-9822-BF86CC676FF3}"/>
              </a:ext>
            </a:extLst>
          </p:cNvPr>
          <p:cNvSpPr>
            <a:spLocks noGrp="1"/>
          </p:cNvSpPr>
          <p:nvPr>
            <p:ph type="body" sz="quarter" idx="20" hasCustomPrompt="1"/>
          </p:nvPr>
        </p:nvSpPr>
        <p:spPr>
          <a:xfrm>
            <a:off x="461963" y="3129223"/>
            <a:ext cx="3846511" cy="998640"/>
          </a:xfrm>
        </p:spPr>
        <p:txBody>
          <a:bodyPr lIns="1097280" tIns="0" anchor="b" anchorCtr="0"/>
          <a:lstStyle>
            <a:lvl1pPr>
              <a:buFontTx/>
              <a:buNone/>
              <a:defRPr sz="1400" b="1">
                <a:solidFill>
                  <a:schemeClr val="accent1"/>
                </a:solidFill>
              </a:defRPr>
            </a:lvl1pPr>
            <a:lvl2pPr>
              <a:spcAft>
                <a:spcPts val="0"/>
              </a:spcAft>
              <a:buFontTx/>
              <a:buNone/>
              <a:defRPr sz="1400">
                <a:solidFill>
                  <a:schemeClr val="tx1"/>
                </a:solidFill>
              </a:defRPr>
            </a:lvl2pPr>
            <a:lvl3pPr marL="0" indent="0">
              <a:buFontTx/>
              <a:buNone/>
              <a:defRPr sz="14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a:solidFill>
                  <a:schemeClr val="tx1"/>
                </a:solidFill>
              </a:defRPr>
            </a:lvl6pPr>
            <a:lvl7pPr marL="0" indent="0">
              <a:buFontTx/>
              <a:buNone/>
              <a:defRPr>
                <a:solidFill>
                  <a:schemeClr val="tx1"/>
                </a:solidFill>
              </a:defRPr>
            </a:lvl7pPr>
            <a:lvl8pPr>
              <a:defRPr>
                <a:solidFill>
                  <a:schemeClr val="tx1"/>
                </a:solidFill>
              </a:defRPr>
            </a:lvl8pPr>
            <a:lvl9pPr>
              <a:defRPr>
                <a:solidFill>
                  <a:schemeClr val="tx1"/>
                </a:solidFill>
              </a:defRPr>
            </a:lvl9pPr>
          </a:lstStyle>
          <a:p>
            <a:pPr lvl="0"/>
            <a:r>
              <a:rPr lang="en-US"/>
              <a:t>Presenter Name</a:t>
            </a:r>
          </a:p>
          <a:p>
            <a:pPr lvl="1"/>
            <a:r>
              <a:rPr lang="en-US"/>
              <a:t>Presenter Title</a:t>
            </a:r>
          </a:p>
          <a:p>
            <a:pPr lvl="2"/>
            <a:r>
              <a:rPr lang="en-US"/>
              <a:t>Audience</a:t>
            </a:r>
          </a:p>
          <a:p>
            <a:pPr lvl="2"/>
            <a:r>
              <a:rPr lang="en-US"/>
              <a:t>Date</a:t>
            </a:r>
          </a:p>
        </p:txBody>
      </p:sp>
      <p:sp>
        <p:nvSpPr>
          <p:cNvPr id="8" name="Text Placeholder 2">
            <a:extLst>
              <a:ext uri="{FF2B5EF4-FFF2-40B4-BE49-F238E27FC236}">
                <a16:creationId xmlns:a16="http://schemas.microsoft.com/office/drawing/2014/main" id="{083F15D6-39BD-4E4F-A707-072DFAE5DBEB}"/>
              </a:ext>
            </a:extLst>
          </p:cNvPr>
          <p:cNvSpPr>
            <a:spLocks noGrp="1"/>
          </p:cNvSpPr>
          <p:nvPr>
            <p:ph type="body" sz="quarter" idx="19"/>
          </p:nvPr>
        </p:nvSpPr>
        <p:spPr>
          <a:xfrm>
            <a:off x="461963" y="2144485"/>
            <a:ext cx="5484685" cy="984738"/>
          </a:xfrm>
        </p:spPr>
        <p:txBody>
          <a:bodyPr lIns="1097280" tIns="0" rIns="457200"/>
          <a:lstStyle>
            <a:lvl1pPr>
              <a:lnSpc>
                <a:spcPct val="100000"/>
              </a:lnSpc>
              <a:spcAft>
                <a:spcPts val="0"/>
              </a:spcAft>
              <a:defRPr sz="2000" b="1" i="0">
                <a:solidFill>
                  <a:schemeClr val="tx1"/>
                </a:solidFill>
                <a:latin typeface="+mn-lt"/>
              </a:defRPr>
            </a:lvl1pPr>
            <a:lvl2pPr>
              <a:lnSpc>
                <a:spcPct val="100000"/>
              </a:lnSpc>
              <a:spcAft>
                <a:spcPts val="0"/>
              </a:spcAft>
              <a:defRPr sz="2000" b="1">
                <a:solidFill>
                  <a:schemeClr val="accent2"/>
                </a:solidFill>
              </a:defRPr>
            </a:lvl2pPr>
            <a:lvl3pPr marL="0" indent="0">
              <a:buFontTx/>
              <a:buNone/>
              <a:defRPr sz="2000" b="1">
                <a:solidFill>
                  <a:schemeClr val="accent2"/>
                </a:solidFill>
              </a:defRPr>
            </a:lvl3pPr>
            <a:lvl4pPr marL="0" indent="0">
              <a:buFontTx/>
              <a:buNone/>
              <a:defRPr sz="2000" b="1">
                <a:solidFill>
                  <a:schemeClr val="accent2"/>
                </a:solidFill>
              </a:defRPr>
            </a:lvl4pPr>
            <a:lvl5pPr marL="0" indent="0">
              <a:buFontTx/>
              <a:buNone/>
              <a:defRPr sz="2000" b="1">
                <a:solidFill>
                  <a:schemeClr val="accent2"/>
                </a:solidFill>
              </a:defRPr>
            </a:lvl5pPr>
            <a:lvl6pPr marL="0" indent="0">
              <a:buFontTx/>
              <a:buNone/>
              <a:defRPr sz="2000" b="1">
                <a:solidFill>
                  <a:schemeClr val="accent2"/>
                </a:solidFill>
              </a:defRPr>
            </a:lvl6pPr>
            <a:lvl7pPr marL="0" indent="0">
              <a:buFontTx/>
              <a:buNone/>
              <a:defRPr sz="2000" b="1">
                <a:solidFill>
                  <a:schemeClr val="accent2"/>
                </a:solidFill>
              </a:defRPr>
            </a:lvl7pPr>
            <a:lvl8pPr marL="0" indent="0">
              <a:buFontTx/>
              <a:buNone/>
              <a:defRPr sz="2000" b="1">
                <a:solidFill>
                  <a:schemeClr val="accent2"/>
                </a:solidFill>
              </a:defRPr>
            </a:lvl8pPr>
            <a:lvl9pPr marL="0" indent="0">
              <a:buFontTx/>
              <a:buNone/>
              <a:defRPr sz="2000" b="1">
                <a:solidFill>
                  <a:schemeClr val="accent2"/>
                </a:solidFill>
              </a:defRPr>
            </a:lvl9pPr>
          </a:lstStyle>
          <a:p>
            <a:pPr lvl="0"/>
            <a:r>
              <a:rPr lang="en-US"/>
              <a:t>Edit Master text styles</a:t>
            </a:r>
          </a:p>
        </p:txBody>
      </p:sp>
      <p:sp>
        <p:nvSpPr>
          <p:cNvPr id="9" name="Picture Placeholder 8">
            <a:extLst>
              <a:ext uri="{FF2B5EF4-FFF2-40B4-BE49-F238E27FC236}">
                <a16:creationId xmlns:a16="http://schemas.microsoft.com/office/drawing/2014/main" id="{F7BEA5A6-A33E-494C-BC74-CBE1F826922D}"/>
              </a:ext>
            </a:extLst>
          </p:cNvPr>
          <p:cNvSpPr>
            <a:spLocks noGrp="1"/>
          </p:cNvSpPr>
          <p:nvPr>
            <p:ph type="pic" sz="quarter" idx="23"/>
          </p:nvPr>
        </p:nvSpPr>
        <p:spPr>
          <a:xfrm>
            <a:off x="4367339" y="1"/>
            <a:ext cx="7824356" cy="4689381"/>
          </a:xfrm>
          <a:custGeom>
            <a:avLst/>
            <a:gdLst>
              <a:gd name="connsiteX0" fmla="*/ 1115282 w 7824356"/>
              <a:gd name="connsiteY0" fmla="*/ 0 h 4689381"/>
              <a:gd name="connsiteX1" fmla="*/ 7824356 w 7824356"/>
              <a:gd name="connsiteY1" fmla="*/ 0 h 4689381"/>
              <a:gd name="connsiteX2" fmla="*/ 7824356 w 7824356"/>
              <a:gd name="connsiteY2" fmla="*/ 4689381 h 4689381"/>
              <a:gd name="connsiteX3" fmla="*/ 0 w 7824356"/>
              <a:gd name="connsiteY3" fmla="*/ 4689381 h 4689381"/>
              <a:gd name="connsiteX4" fmla="*/ 1115282 w 7824356"/>
              <a:gd name="connsiteY4" fmla="*/ 1372807 h 4689381"/>
              <a:gd name="connsiteX5" fmla="*/ 1115282 w 7824356"/>
              <a:gd name="connsiteY5" fmla="*/ 0 h 46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4356" h="4689381">
                <a:moveTo>
                  <a:pt x="1115282" y="0"/>
                </a:moveTo>
                <a:lnTo>
                  <a:pt x="7824356" y="0"/>
                </a:lnTo>
                <a:cubicBezTo>
                  <a:pt x="7824356" y="0"/>
                  <a:pt x="7824356" y="0"/>
                  <a:pt x="7824356" y="4689381"/>
                </a:cubicBezTo>
                <a:cubicBezTo>
                  <a:pt x="7824356" y="4689381"/>
                  <a:pt x="7824356" y="4689381"/>
                  <a:pt x="0" y="4689381"/>
                </a:cubicBezTo>
                <a:cubicBezTo>
                  <a:pt x="695946" y="3764620"/>
                  <a:pt x="1115282" y="2611413"/>
                  <a:pt x="1115282" y="1372807"/>
                </a:cubicBezTo>
                <a:cubicBezTo>
                  <a:pt x="1115282" y="1372807"/>
                  <a:pt x="1115282" y="1372807"/>
                  <a:pt x="1115282" y="0"/>
                </a:cubicBezTo>
                <a:close/>
              </a:path>
            </a:pathLst>
          </a:custGeom>
          <a:solidFill>
            <a:schemeClr val="bg1">
              <a:lumMod val="75000"/>
            </a:schemeClr>
          </a:solidFill>
        </p:spPr>
        <p:txBody>
          <a:bodyPr wrap="square" tIns="1737360">
            <a:noAutofit/>
          </a:bodyPr>
          <a:lstStyle>
            <a:lvl1pPr algn="ctr">
              <a:defRPr/>
            </a:lvl1pPr>
          </a:lstStyle>
          <a:p>
            <a:r>
              <a:rPr lang="en-US"/>
              <a:t>Click icon to add picture</a:t>
            </a:r>
          </a:p>
        </p:txBody>
      </p:sp>
      <p:pic>
        <p:nvPicPr>
          <p:cNvPr id="12" name="Picture 11">
            <a:extLst>
              <a:ext uri="{FF2B5EF4-FFF2-40B4-BE49-F238E27FC236}">
                <a16:creationId xmlns:a16="http://schemas.microsoft.com/office/drawing/2014/main" id="{CA042B26-49CE-2F48-8A39-DD315200AC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30728" y="5915610"/>
            <a:ext cx="3402456" cy="428200"/>
          </a:xfrm>
          <a:prstGeom prst="rect">
            <a:avLst/>
          </a:prstGeom>
        </p:spPr>
      </p:pic>
    </p:spTree>
    <p:extLst>
      <p:ext uri="{BB962C8B-B14F-4D97-AF65-F5344CB8AC3E}">
        <p14:creationId xmlns:p14="http://schemas.microsoft.com/office/powerpoint/2010/main" val="93298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9" name="Title 3">
            <a:extLst>
              <a:ext uri="{FF2B5EF4-FFF2-40B4-BE49-F238E27FC236}">
                <a16:creationId xmlns:a16="http://schemas.microsoft.com/office/drawing/2014/main" id="{55500758-2570-0347-BF62-65E89305AE55}"/>
              </a:ext>
            </a:extLst>
          </p:cNvPr>
          <p:cNvSpPr>
            <a:spLocks noGrp="1"/>
          </p:cNvSpPr>
          <p:nvPr>
            <p:ph type="title"/>
          </p:nvPr>
        </p:nvSpPr>
        <p:spPr>
          <a:xfrm>
            <a:off x="6243730" y="1720849"/>
            <a:ext cx="5486308" cy="1725613"/>
          </a:xfrm>
          <a:noFill/>
        </p:spPr>
        <p:txBody>
          <a:bodyPr lIns="0" tIns="0" rIns="0" bIns="91440" anchor="b" anchorCtr="0"/>
          <a:lstStyle>
            <a:lvl1pPr>
              <a:lnSpc>
                <a:spcPct val="90000"/>
              </a:lnSpc>
              <a:defRPr sz="3000" b="1" i="0">
                <a:solidFill>
                  <a:schemeClr val="accent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8092772B-79FA-2C42-9A5F-DC7C240B8C7D}"/>
              </a:ext>
            </a:extLst>
          </p:cNvPr>
          <p:cNvSpPr>
            <a:spLocks noGrp="1"/>
          </p:cNvSpPr>
          <p:nvPr>
            <p:ph type="body" sz="quarter" idx="19"/>
          </p:nvPr>
        </p:nvSpPr>
        <p:spPr>
          <a:xfrm>
            <a:off x="6243638" y="3446463"/>
            <a:ext cx="5484594" cy="984738"/>
          </a:xfrm>
        </p:spPr>
        <p:txBody>
          <a:bodyPr lIns="0" tIns="0" rIns="0"/>
          <a:lstStyle>
            <a:lvl1pPr>
              <a:lnSpc>
                <a:spcPct val="100000"/>
              </a:lnSpc>
              <a:spcAft>
                <a:spcPts val="0"/>
              </a:spcAft>
              <a:defRPr sz="2000" b="1" i="0">
                <a:solidFill>
                  <a:schemeClr val="tx1"/>
                </a:solidFill>
                <a:latin typeface="+mn-lt"/>
              </a:defRPr>
            </a:lvl1pPr>
            <a:lvl2pPr>
              <a:lnSpc>
                <a:spcPct val="100000"/>
              </a:lnSpc>
              <a:spcAft>
                <a:spcPts val="0"/>
              </a:spcAft>
              <a:defRPr sz="2000" b="1">
                <a:solidFill>
                  <a:schemeClr val="tx1"/>
                </a:solidFill>
              </a:defRPr>
            </a:lvl2pPr>
            <a:lvl3pPr marL="0" indent="0">
              <a:buFontTx/>
              <a:buNone/>
              <a:defRPr sz="2000" b="1">
                <a:solidFill>
                  <a:schemeClr val="tx1"/>
                </a:solidFill>
              </a:defRPr>
            </a:lvl3pPr>
            <a:lvl4pPr marL="0" indent="0">
              <a:buFontTx/>
              <a:buNone/>
              <a:defRPr sz="2000" b="1">
                <a:solidFill>
                  <a:schemeClr val="tx1"/>
                </a:solidFill>
              </a:defRPr>
            </a:lvl4pPr>
            <a:lvl5pPr marL="0" indent="0">
              <a:buFontTx/>
              <a:buNone/>
              <a:defRPr sz="2000" b="1">
                <a:solidFill>
                  <a:schemeClr val="tx1"/>
                </a:solidFill>
              </a:defRPr>
            </a:lvl5pPr>
            <a:lvl6pPr marL="0" indent="0">
              <a:buFontTx/>
              <a:buNone/>
              <a:defRPr sz="2000" b="1">
                <a:solidFill>
                  <a:schemeClr val="tx1"/>
                </a:solidFill>
              </a:defRPr>
            </a:lvl6pPr>
            <a:lvl7pPr marL="0" indent="0">
              <a:buFontTx/>
              <a:buNone/>
              <a:defRPr sz="2000" b="1">
                <a:solidFill>
                  <a:schemeClr val="tx1"/>
                </a:solidFill>
              </a:defRPr>
            </a:lvl7pPr>
            <a:lvl8pPr marL="0" indent="0">
              <a:buFontTx/>
              <a:buNone/>
              <a:defRPr sz="2000" b="1">
                <a:solidFill>
                  <a:schemeClr val="tx1"/>
                </a:solidFill>
              </a:defRPr>
            </a:lvl8pPr>
            <a:lvl9pPr marL="0" indent="0">
              <a:buFontTx/>
              <a:buNone/>
              <a:defRPr sz="2000" b="1">
                <a:solidFill>
                  <a:schemeClr val="tx1"/>
                </a:solidFill>
              </a:defRPr>
            </a:lvl9pPr>
          </a:lstStyle>
          <a:p>
            <a:pPr lvl="0"/>
            <a:r>
              <a:rPr lang="en-US"/>
              <a:t>Edit Master text styles</a:t>
            </a:r>
          </a:p>
        </p:txBody>
      </p:sp>
      <p:sp>
        <p:nvSpPr>
          <p:cNvPr id="11" name="Text Placeholder 6">
            <a:extLst>
              <a:ext uri="{FF2B5EF4-FFF2-40B4-BE49-F238E27FC236}">
                <a16:creationId xmlns:a16="http://schemas.microsoft.com/office/drawing/2014/main" id="{3C530527-6D0C-AE43-8A68-2FC4EF18BBEB}"/>
              </a:ext>
            </a:extLst>
          </p:cNvPr>
          <p:cNvSpPr>
            <a:spLocks noGrp="1"/>
          </p:cNvSpPr>
          <p:nvPr>
            <p:ph type="body" sz="quarter" idx="21" hasCustomPrompt="1"/>
          </p:nvPr>
        </p:nvSpPr>
        <p:spPr>
          <a:xfrm>
            <a:off x="6243638" y="4438651"/>
            <a:ext cx="5484594" cy="1897550"/>
          </a:xfrm>
        </p:spPr>
        <p:txBody>
          <a:bodyPr lIns="0" tIns="0" anchor="b" anchorCtr="0"/>
          <a:lstStyle>
            <a:lvl1pPr>
              <a:buFontTx/>
              <a:buNone/>
              <a:defRPr sz="1400" b="1">
                <a:solidFill>
                  <a:schemeClr val="accent1"/>
                </a:solidFill>
              </a:defRPr>
            </a:lvl1pPr>
            <a:lvl2pPr>
              <a:spcAft>
                <a:spcPts val="0"/>
              </a:spcAft>
              <a:buFontTx/>
              <a:buNone/>
              <a:defRPr sz="1400">
                <a:solidFill>
                  <a:schemeClr val="tx1"/>
                </a:solidFill>
              </a:defRPr>
            </a:lvl2pPr>
            <a:lvl3pPr marL="0" indent="0">
              <a:buFontTx/>
              <a:buNone/>
              <a:defRPr sz="14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a:solidFill>
                  <a:schemeClr val="tx1"/>
                </a:solidFill>
              </a:defRPr>
            </a:lvl6pPr>
            <a:lvl7pPr marL="0" indent="0">
              <a:buFontTx/>
              <a:buNone/>
              <a:defRPr>
                <a:solidFill>
                  <a:schemeClr val="tx1"/>
                </a:solidFill>
              </a:defRPr>
            </a:lvl7pPr>
            <a:lvl8pPr>
              <a:defRPr>
                <a:solidFill>
                  <a:schemeClr val="tx1"/>
                </a:solidFill>
              </a:defRPr>
            </a:lvl8pPr>
            <a:lvl9pPr>
              <a:defRPr>
                <a:solidFill>
                  <a:schemeClr val="tx1"/>
                </a:solidFill>
              </a:defRPr>
            </a:lvl9pPr>
          </a:lstStyle>
          <a:p>
            <a:pPr lvl="0"/>
            <a:r>
              <a:rPr lang="en-US"/>
              <a:t>Presenter Name</a:t>
            </a:r>
          </a:p>
          <a:p>
            <a:pPr lvl="2"/>
            <a:r>
              <a:rPr lang="en-US"/>
              <a:t>Presenter Title</a:t>
            </a:r>
          </a:p>
          <a:p>
            <a:pPr lvl="2"/>
            <a:r>
              <a:rPr lang="en-US"/>
              <a:t>Audience</a:t>
            </a:r>
          </a:p>
          <a:p>
            <a:pPr lvl="2"/>
            <a:r>
              <a:rPr lang="en-US"/>
              <a:t>Date</a:t>
            </a:r>
          </a:p>
        </p:txBody>
      </p:sp>
      <p:sp>
        <p:nvSpPr>
          <p:cNvPr id="14" name="Picture Placeholder 13">
            <a:extLst>
              <a:ext uri="{FF2B5EF4-FFF2-40B4-BE49-F238E27FC236}">
                <a16:creationId xmlns:a16="http://schemas.microsoft.com/office/drawing/2014/main" id="{A63B4006-2C4D-1843-924E-0B0854AF2787}"/>
              </a:ext>
            </a:extLst>
          </p:cNvPr>
          <p:cNvSpPr>
            <a:spLocks noGrp="1"/>
          </p:cNvSpPr>
          <p:nvPr>
            <p:ph type="pic" sz="quarter" idx="23"/>
          </p:nvPr>
        </p:nvSpPr>
        <p:spPr>
          <a:xfrm>
            <a:off x="0" y="1436914"/>
            <a:ext cx="4352555" cy="5423105"/>
          </a:xfrm>
          <a:custGeom>
            <a:avLst/>
            <a:gdLst>
              <a:gd name="connsiteX0" fmla="*/ 0 w 4352555"/>
              <a:gd name="connsiteY0" fmla="*/ 0 h 5423105"/>
              <a:gd name="connsiteX1" fmla="*/ 4352555 w 4352555"/>
              <a:gd name="connsiteY1" fmla="*/ 0 h 5423105"/>
              <a:gd name="connsiteX2" fmla="*/ 4352555 w 4352555"/>
              <a:gd name="connsiteY2" fmla="*/ 1117524 h 5423105"/>
              <a:gd name="connsiteX3" fmla="*/ 47004 w 4352555"/>
              <a:gd name="connsiteY3" fmla="*/ 5423105 h 5423105"/>
              <a:gd name="connsiteX4" fmla="*/ 0 w 4352555"/>
              <a:gd name="connsiteY4" fmla="*/ 5423105 h 5423105"/>
              <a:gd name="connsiteX5" fmla="*/ 0 w 4352555"/>
              <a:gd name="connsiteY5" fmla="*/ 0 h 5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555" h="5423105">
                <a:moveTo>
                  <a:pt x="0" y="0"/>
                </a:moveTo>
                <a:lnTo>
                  <a:pt x="4352555" y="0"/>
                </a:lnTo>
                <a:cubicBezTo>
                  <a:pt x="4352555" y="0"/>
                  <a:pt x="4352555" y="0"/>
                  <a:pt x="4352555" y="1117524"/>
                </a:cubicBezTo>
                <a:cubicBezTo>
                  <a:pt x="4352555" y="3499785"/>
                  <a:pt x="2423309" y="5423105"/>
                  <a:pt x="47004" y="5423105"/>
                </a:cubicBezTo>
                <a:cubicBezTo>
                  <a:pt x="29442" y="5423105"/>
                  <a:pt x="11622" y="5423105"/>
                  <a:pt x="0" y="5423105"/>
                </a:cubicBezTo>
                <a:cubicBezTo>
                  <a:pt x="0" y="5423105"/>
                  <a:pt x="0" y="5423105"/>
                  <a:pt x="0" y="0"/>
                </a:cubicBezTo>
                <a:close/>
              </a:path>
            </a:pathLst>
          </a:custGeom>
          <a:solidFill>
            <a:schemeClr val="bg1">
              <a:lumMod val="75000"/>
            </a:schemeClr>
          </a:solidFill>
        </p:spPr>
        <p:txBody>
          <a:bodyPr wrap="square" tIns="2103120">
            <a:noAutofit/>
          </a:bodyPr>
          <a:lstStyle>
            <a:lvl1pPr algn="ctr">
              <a:defRPr/>
            </a:lvl1pPr>
          </a:lstStyle>
          <a:p>
            <a:r>
              <a:rPr lang="en-US"/>
              <a:t>Click icon to add picture</a:t>
            </a:r>
          </a:p>
        </p:txBody>
      </p:sp>
      <p:pic>
        <p:nvPicPr>
          <p:cNvPr id="16" name="Picture 15">
            <a:extLst>
              <a:ext uri="{FF2B5EF4-FFF2-40B4-BE49-F238E27FC236}">
                <a16:creationId xmlns:a16="http://schemas.microsoft.com/office/drawing/2014/main" id="{1503EDB9-A9EA-A74C-A9E5-16707E2F83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0859" y="511588"/>
            <a:ext cx="3366772" cy="423709"/>
          </a:xfrm>
          <a:prstGeom prst="rect">
            <a:avLst/>
          </a:prstGeom>
        </p:spPr>
      </p:pic>
    </p:spTree>
    <p:extLst>
      <p:ext uri="{BB962C8B-B14F-4D97-AF65-F5344CB8AC3E}">
        <p14:creationId xmlns:p14="http://schemas.microsoft.com/office/powerpoint/2010/main" val="422260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3CA7995-5E46-A148-9C6E-C675693F3DBB}"/>
              </a:ext>
            </a:extLst>
          </p:cNvPr>
          <p:cNvSpPr>
            <a:spLocks noGrp="1"/>
          </p:cNvSpPr>
          <p:nvPr>
            <p:ph type="title"/>
          </p:nvPr>
        </p:nvSpPr>
        <p:spPr>
          <a:xfrm>
            <a:off x="6245353" y="1720851"/>
            <a:ext cx="5486399" cy="1725476"/>
          </a:xfrm>
          <a:noFill/>
        </p:spPr>
        <p:txBody>
          <a:bodyPr lIns="0" tIns="0" rIns="91440" bIns="91440" anchor="b" anchorCtr="0"/>
          <a:lstStyle>
            <a:lvl1pPr>
              <a:lnSpc>
                <a:spcPct val="90000"/>
              </a:lnSpc>
              <a:defRPr sz="3000" b="1" i="0">
                <a:solidFill>
                  <a:schemeClr val="bg1"/>
                </a:solidFill>
              </a:defRPr>
            </a:lvl1pPr>
          </a:lstStyle>
          <a:p>
            <a:r>
              <a:rPr lang="en-US"/>
              <a:t>Click to edit Master title style</a:t>
            </a:r>
          </a:p>
        </p:txBody>
      </p:sp>
      <p:sp>
        <p:nvSpPr>
          <p:cNvPr id="11" name="Text Placeholder 2">
            <a:extLst>
              <a:ext uri="{FF2B5EF4-FFF2-40B4-BE49-F238E27FC236}">
                <a16:creationId xmlns:a16="http://schemas.microsoft.com/office/drawing/2014/main" id="{C91E430B-7638-C74A-9319-339471985D97}"/>
              </a:ext>
            </a:extLst>
          </p:cNvPr>
          <p:cNvSpPr>
            <a:spLocks noGrp="1"/>
          </p:cNvSpPr>
          <p:nvPr>
            <p:ph type="body" sz="quarter" idx="19"/>
          </p:nvPr>
        </p:nvSpPr>
        <p:spPr>
          <a:xfrm>
            <a:off x="6245353" y="3446327"/>
            <a:ext cx="5484685" cy="1514026"/>
          </a:xfrm>
        </p:spPr>
        <p:txBody>
          <a:bodyPr lIns="0" tIns="0" rIns="91440"/>
          <a:lstStyle>
            <a:lvl1pPr>
              <a:lnSpc>
                <a:spcPct val="100000"/>
              </a:lnSpc>
              <a:spcAft>
                <a:spcPts val="0"/>
              </a:spcAft>
              <a:defRPr sz="2000" b="1" i="0">
                <a:solidFill>
                  <a:schemeClr val="bg1"/>
                </a:solidFill>
                <a:latin typeface="+mn-lt"/>
              </a:defRPr>
            </a:lvl1pPr>
            <a:lvl2pPr>
              <a:lnSpc>
                <a:spcPct val="100000"/>
              </a:lnSpc>
              <a:spcAft>
                <a:spcPts val="0"/>
              </a:spcAft>
              <a:defRPr sz="2000" b="1">
                <a:solidFill>
                  <a:schemeClr val="bg1"/>
                </a:solidFill>
              </a:defRPr>
            </a:lvl2pPr>
            <a:lvl3pPr marL="0" indent="0">
              <a:buFontTx/>
              <a:buNone/>
              <a:defRPr sz="2000" b="1">
                <a:solidFill>
                  <a:schemeClr val="bg1"/>
                </a:solidFill>
              </a:defRPr>
            </a:lvl3pPr>
            <a:lvl4pPr marL="0" indent="0">
              <a:buFontTx/>
              <a:buNone/>
              <a:defRPr sz="2000" b="1">
                <a:solidFill>
                  <a:schemeClr val="bg1"/>
                </a:solidFill>
              </a:defRPr>
            </a:lvl4pPr>
            <a:lvl5pPr marL="0" indent="0">
              <a:buFontTx/>
              <a:buNone/>
              <a:defRPr sz="2000" b="1">
                <a:solidFill>
                  <a:schemeClr val="bg1"/>
                </a:solidFill>
              </a:defRPr>
            </a:lvl5pPr>
            <a:lvl6pPr marL="0" indent="0">
              <a:buFontTx/>
              <a:buNone/>
              <a:defRPr sz="2000" b="1">
                <a:solidFill>
                  <a:schemeClr val="bg1"/>
                </a:solidFill>
              </a:defRPr>
            </a:lvl6pPr>
            <a:lvl7pPr marL="0" indent="0">
              <a:buFontTx/>
              <a:buNone/>
              <a:defRPr sz="2000" b="1">
                <a:solidFill>
                  <a:schemeClr val="bg1"/>
                </a:solidFill>
              </a:defRPr>
            </a:lvl7pPr>
            <a:lvl8pPr marL="0" indent="0">
              <a:buFontTx/>
              <a:buNone/>
              <a:defRPr sz="2000" b="1">
                <a:solidFill>
                  <a:schemeClr val="bg1"/>
                </a:solidFill>
              </a:defRPr>
            </a:lvl8pPr>
            <a:lvl9pPr marL="0" indent="0">
              <a:buFontTx/>
              <a:buNone/>
              <a:defRPr sz="2000" b="1">
                <a:solidFill>
                  <a:schemeClr val="bg1"/>
                </a:solidFill>
              </a:defRPr>
            </a:lvl9pPr>
          </a:lstStyle>
          <a:p>
            <a:pPr lvl="0"/>
            <a:r>
              <a:rPr lang="en-US"/>
              <a:t>Edit Master text styles</a:t>
            </a:r>
          </a:p>
        </p:txBody>
      </p:sp>
      <p:sp>
        <p:nvSpPr>
          <p:cNvPr id="12" name="Text Placeholder 6">
            <a:extLst>
              <a:ext uri="{FF2B5EF4-FFF2-40B4-BE49-F238E27FC236}">
                <a16:creationId xmlns:a16="http://schemas.microsoft.com/office/drawing/2014/main" id="{517F23AF-9BDB-764B-9021-F75A3947EE57}"/>
              </a:ext>
            </a:extLst>
          </p:cNvPr>
          <p:cNvSpPr>
            <a:spLocks noGrp="1"/>
          </p:cNvSpPr>
          <p:nvPr>
            <p:ph type="body" sz="quarter" idx="20" hasCustomPrompt="1"/>
          </p:nvPr>
        </p:nvSpPr>
        <p:spPr>
          <a:xfrm>
            <a:off x="6245353" y="4960353"/>
            <a:ext cx="3846511" cy="1383297"/>
          </a:xfrm>
        </p:spPr>
        <p:txBody>
          <a:bodyPr lIns="0" tIns="0" anchor="b" anchorCtr="0"/>
          <a:lstStyle>
            <a:lvl1pPr>
              <a:buFontTx/>
              <a:buNone/>
              <a:defRPr sz="1400" b="1">
                <a:solidFill>
                  <a:schemeClr val="bg1"/>
                </a:solidFill>
              </a:defRPr>
            </a:lvl1pPr>
            <a:lvl2pPr>
              <a:spcAft>
                <a:spcPts val="0"/>
              </a:spcAft>
              <a:buFontTx/>
              <a:buNone/>
              <a:defRPr sz="1400">
                <a:solidFill>
                  <a:schemeClr val="bg1"/>
                </a:solidFill>
              </a:defRPr>
            </a:lvl2pPr>
            <a:lvl3pPr marL="0" indent="0">
              <a:buFontTx/>
              <a:buNone/>
              <a:defRPr sz="14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a:t>Presenter Name</a:t>
            </a:r>
          </a:p>
          <a:p>
            <a:pPr lvl="1"/>
            <a:r>
              <a:rPr lang="en-US"/>
              <a:t>Presenter Title</a:t>
            </a:r>
          </a:p>
          <a:p>
            <a:pPr lvl="2"/>
            <a:r>
              <a:rPr lang="en-US"/>
              <a:t>Audience</a:t>
            </a:r>
          </a:p>
          <a:p>
            <a:pPr lvl="2"/>
            <a:r>
              <a:rPr lang="en-US"/>
              <a:t>Date</a:t>
            </a:r>
          </a:p>
        </p:txBody>
      </p:sp>
      <p:pic>
        <p:nvPicPr>
          <p:cNvPr id="9" name="Picture 8">
            <a:extLst>
              <a:ext uri="{FF2B5EF4-FFF2-40B4-BE49-F238E27FC236}">
                <a16:creationId xmlns:a16="http://schemas.microsoft.com/office/drawing/2014/main" id="{2AC555A3-D257-B745-A813-EA53464B39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86796" y="2293111"/>
            <a:ext cx="1667846" cy="803488"/>
          </a:xfrm>
          <a:prstGeom prst="rect">
            <a:avLst/>
          </a:prstGeom>
        </p:spPr>
      </p:pic>
    </p:spTree>
    <p:extLst>
      <p:ext uri="{BB962C8B-B14F-4D97-AF65-F5344CB8AC3E}">
        <p14:creationId xmlns:p14="http://schemas.microsoft.com/office/powerpoint/2010/main" val="205967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pic>
        <p:nvPicPr>
          <p:cNvPr id="11" name="Picture 10">
            <a:extLst>
              <a:ext uri="{FF2B5EF4-FFF2-40B4-BE49-F238E27FC236}">
                <a16:creationId xmlns:a16="http://schemas.microsoft.com/office/drawing/2014/main" id="{EE92B3B3-0DD5-CD46-BE2E-4A2BD31E04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85319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1" name="Title 3">
            <a:extLst>
              <a:ext uri="{FF2B5EF4-FFF2-40B4-BE49-F238E27FC236}">
                <a16:creationId xmlns:a16="http://schemas.microsoft.com/office/drawing/2014/main" id="{10FA2E3B-3F05-8A49-A65A-A311A3A16CBE}"/>
              </a:ext>
            </a:extLst>
          </p:cNvPr>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3CEFAE58-26CE-4B43-8A76-918342699E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23523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1" name="Title 3">
            <a:extLst>
              <a:ext uri="{FF2B5EF4-FFF2-40B4-BE49-F238E27FC236}">
                <a16:creationId xmlns:a16="http://schemas.microsoft.com/office/drawing/2014/main" id="{2EEB5602-FC4F-1440-BEFB-CA6F2E13BBCB}"/>
              </a:ext>
            </a:extLst>
          </p:cNvPr>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4208F227-9225-0D4E-9F43-210CB533A2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97730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0" name="Title 9">
            <a:extLst>
              <a:ext uri="{FF2B5EF4-FFF2-40B4-BE49-F238E27FC236}">
                <a16:creationId xmlns:a16="http://schemas.microsoft.com/office/drawing/2014/main" id="{1D989026-D407-2E48-BC47-EA2C3ADECD32}"/>
              </a:ext>
            </a:extLst>
          </p:cNvPr>
          <p:cNvSpPr>
            <a:spLocks noGrp="1"/>
          </p:cNvSpPr>
          <p:nvPr>
            <p:ph type="title" hasCustomPrompt="1"/>
          </p:nvPr>
        </p:nvSpPr>
        <p:spPr>
          <a:xfrm>
            <a:off x="461964" y="412749"/>
            <a:ext cx="11268074" cy="1014414"/>
          </a:xfrm>
        </p:spPr>
        <p:txBody>
          <a:bodyPr/>
          <a:lstStyle>
            <a:lvl1pPr>
              <a:lnSpc>
                <a:spcPct val="100000"/>
              </a:lnSpc>
              <a:defRPr/>
            </a:lvl1pPr>
          </a:lstStyle>
          <a:p>
            <a:r>
              <a:rPr lang="en-US"/>
              <a:t>Agenda page headline here</a:t>
            </a:r>
          </a:p>
        </p:txBody>
      </p:sp>
      <p:sp>
        <p:nvSpPr>
          <p:cNvPr id="11" name="Text Placeholder 7">
            <a:extLst>
              <a:ext uri="{FF2B5EF4-FFF2-40B4-BE49-F238E27FC236}">
                <a16:creationId xmlns:a16="http://schemas.microsoft.com/office/drawing/2014/main" id="{8E7CF021-F4B6-BF4D-AD8E-E02B8EDE1298}"/>
              </a:ext>
            </a:extLst>
          </p:cNvPr>
          <p:cNvSpPr>
            <a:spLocks noGrp="1"/>
          </p:cNvSpPr>
          <p:nvPr>
            <p:ph type="body" sz="quarter" idx="13"/>
          </p:nvPr>
        </p:nvSpPr>
        <p:spPr>
          <a:xfrm>
            <a:off x="461963" y="1687513"/>
            <a:ext cx="11268075" cy="4370387"/>
          </a:xfrm>
        </p:spPr>
        <p:txBody>
          <a:bodyPr/>
          <a:lstStyle>
            <a:lvl1pPr>
              <a:spcAft>
                <a:spcPts val="800"/>
              </a:spcAft>
              <a:defRPr sz="2200" b="1">
                <a:solidFill>
                  <a:schemeClr val="accent3"/>
                </a:solidFill>
              </a:defRPr>
            </a:lvl1pPr>
            <a:lvl2pPr marL="228600" indent="-228600">
              <a:spcAft>
                <a:spcPts val="800"/>
              </a:spcAft>
              <a:buFont typeface="Arial" panose="020B0604020202020204" pitchFamily="34" charset="0"/>
              <a:buChar char="•"/>
              <a:defRPr sz="1600" b="0">
                <a:solidFill>
                  <a:schemeClr val="tx1"/>
                </a:solidFill>
              </a:defRPr>
            </a:lvl2pPr>
            <a:lvl3pPr marL="457200" indent="-228600">
              <a:spcAft>
                <a:spcPts val="800"/>
              </a:spcAft>
              <a:buFont typeface="System Font Regular"/>
              <a:buChar char="–"/>
              <a:defRPr/>
            </a:lvl3pPr>
            <a:lvl4pPr marL="228600" indent="-228600">
              <a:spcAft>
                <a:spcPts val="800"/>
              </a:spcAft>
              <a:buFont typeface="Arial" panose="020B0604020202020204" pitchFamily="34" charset="0"/>
              <a:buChar char="•"/>
              <a:defRPr/>
            </a:lvl4pPr>
            <a:lvl5pPr marL="457200" indent="-228600">
              <a:spcAft>
                <a:spcPts val="800"/>
              </a:spcAft>
              <a:buFont typeface="System Font Regular"/>
              <a:buChar char="–"/>
              <a:defRPr sz="1600"/>
            </a:lvl5pPr>
            <a:lvl6pPr>
              <a:spcAft>
                <a:spcPts val="800"/>
              </a:spcAft>
              <a:defRPr/>
            </a:lvl6pPr>
            <a:lvl7pPr>
              <a:spcAft>
                <a:spcPts val="800"/>
              </a:spcAft>
              <a:defRPr/>
            </a:lvl7pPr>
            <a:lvl8pPr>
              <a:spcAft>
                <a:spcPts val="800"/>
              </a:spcAft>
              <a:defRPr/>
            </a:lvl8pPr>
            <a:lvl9pPr>
              <a:spcAft>
                <a:spcPts val="800"/>
              </a:spcAf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912C2A95-FCAC-8F4A-9175-330EA002C0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19953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col image captions_clay">
    <p:bg>
      <p:bgPr>
        <a:solidFill>
          <a:schemeClr val="accent2"/>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5CCD431-4702-274F-AA13-35883D5B6781}"/>
              </a:ext>
            </a:extLst>
          </p:cNvPr>
          <p:cNvSpPr>
            <a:spLocks noGrp="1"/>
          </p:cNvSpPr>
          <p:nvPr>
            <p:ph type="pic" sz="quarter" idx="10"/>
          </p:nvPr>
        </p:nvSpPr>
        <p:spPr>
          <a:xfrm>
            <a:off x="8162926"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12" name="Picture Placeholder 3">
            <a:extLst>
              <a:ext uri="{FF2B5EF4-FFF2-40B4-BE49-F238E27FC236}">
                <a16:creationId xmlns:a16="http://schemas.microsoft.com/office/drawing/2014/main" id="{09A9EDD0-3BF3-BB44-B8E0-0ED68D13F972}"/>
              </a:ext>
            </a:extLst>
          </p:cNvPr>
          <p:cNvSpPr>
            <a:spLocks noGrp="1"/>
          </p:cNvSpPr>
          <p:nvPr>
            <p:ph type="pic" sz="quarter" idx="19"/>
          </p:nvPr>
        </p:nvSpPr>
        <p:spPr>
          <a:xfrm>
            <a:off x="458790" y="1687513"/>
            <a:ext cx="3567110"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10" name="Picture Placeholder 3">
            <a:extLst>
              <a:ext uri="{FF2B5EF4-FFF2-40B4-BE49-F238E27FC236}">
                <a16:creationId xmlns:a16="http://schemas.microsoft.com/office/drawing/2014/main" id="{1AB026BD-6827-2946-87B8-A1F7848DF946}"/>
              </a:ext>
            </a:extLst>
          </p:cNvPr>
          <p:cNvSpPr>
            <a:spLocks noGrp="1"/>
          </p:cNvSpPr>
          <p:nvPr>
            <p:ph type="pic" sz="quarter" idx="22"/>
          </p:nvPr>
        </p:nvSpPr>
        <p:spPr>
          <a:xfrm>
            <a:off x="4312444"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Slide Number Placeholder 8">
            <a:extLst>
              <a:ext uri="{FF2B5EF4-FFF2-40B4-BE49-F238E27FC236}">
                <a16:creationId xmlns:a16="http://schemas.microsoft.com/office/drawing/2014/main" id="{76FD3D01-4FD7-6049-88A9-3A61B1C9365E}"/>
              </a:ext>
            </a:extLst>
          </p:cNvPr>
          <p:cNvSpPr>
            <a:spLocks noGrp="1"/>
          </p:cNvSpPr>
          <p:nvPr>
            <p:ph type="sldNum" sz="quarter" idx="12"/>
          </p:nvPr>
        </p:nvSpPr>
        <p:spPr>
          <a:xfrm>
            <a:off x="11347742" y="6346858"/>
            <a:ext cx="382295" cy="193232"/>
          </a:xfrm>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20" name="Footer Placeholder 1">
            <a:extLst>
              <a:ext uri="{FF2B5EF4-FFF2-40B4-BE49-F238E27FC236}">
                <a16:creationId xmlns:a16="http://schemas.microsoft.com/office/drawing/2014/main" id="{BE9F8CB1-004F-FB4E-917C-1F105BC254A5}"/>
              </a:ext>
            </a:extLst>
          </p:cNvPr>
          <p:cNvSpPr>
            <a:spLocks noGrp="1"/>
          </p:cNvSpPr>
          <p:nvPr>
            <p:ph type="ftr" sz="quarter" idx="13"/>
          </p:nvPr>
        </p:nvSpPr>
        <p:spPr>
          <a:xfrm>
            <a:off x="4038600" y="6343650"/>
            <a:ext cx="3844926" cy="2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Confidential</a:t>
            </a:r>
          </a:p>
        </p:txBody>
      </p:sp>
      <p:sp>
        <p:nvSpPr>
          <p:cNvPr id="22" name="Text Placeholder 4">
            <a:extLst>
              <a:ext uri="{FF2B5EF4-FFF2-40B4-BE49-F238E27FC236}">
                <a16:creationId xmlns:a16="http://schemas.microsoft.com/office/drawing/2014/main" id="{19582925-D5DB-3248-9C91-7736C365A02F}"/>
              </a:ext>
            </a:extLst>
          </p:cNvPr>
          <p:cNvSpPr>
            <a:spLocks noGrp="1"/>
          </p:cNvSpPr>
          <p:nvPr>
            <p:ph type="body" sz="quarter" idx="25"/>
          </p:nvPr>
        </p:nvSpPr>
        <p:spPr>
          <a:xfrm>
            <a:off x="4315893"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23" name="Text Placeholder 4">
            <a:extLst>
              <a:ext uri="{FF2B5EF4-FFF2-40B4-BE49-F238E27FC236}">
                <a16:creationId xmlns:a16="http://schemas.microsoft.com/office/drawing/2014/main" id="{5CC192BF-FC35-F14B-AB13-E6250BE74FF7}"/>
              </a:ext>
            </a:extLst>
          </p:cNvPr>
          <p:cNvSpPr>
            <a:spLocks noGrp="1"/>
          </p:cNvSpPr>
          <p:nvPr>
            <p:ph type="body" sz="quarter" idx="26"/>
          </p:nvPr>
        </p:nvSpPr>
        <p:spPr>
          <a:xfrm>
            <a:off x="817299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pic>
        <p:nvPicPr>
          <p:cNvPr id="15" name="Picture 14">
            <a:extLst>
              <a:ext uri="{FF2B5EF4-FFF2-40B4-BE49-F238E27FC236}">
                <a16:creationId xmlns:a16="http://schemas.microsoft.com/office/drawing/2014/main" id="{2EA4C76B-3976-0646-A3E8-1E11CAAAC6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0917403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genda_table">
    <p:bg>
      <p:bgPr>
        <a:solidFill>
          <a:schemeClr val="bg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5D4A6B7-AE00-5043-8502-D05D7B6F454D}"/>
              </a:ext>
            </a:extLst>
          </p:cNvPr>
          <p:cNvSpPr>
            <a:spLocks noGrp="1"/>
          </p:cNvSpPr>
          <p:nvPr>
            <p:ph type="sldNum" sz="quarter" idx="20"/>
          </p:nvPr>
        </p:nvSpPr>
        <p:spPr/>
        <p:txBody>
          <a:bodyPr/>
          <a:lstStyle>
            <a:lvl1pPr>
              <a:defRPr b="0" i="0"/>
            </a:lvl1pPr>
          </a:lstStyle>
          <a:p>
            <a:fld id="{63DCA5C9-2E11-4C67-86EB-AE1DE127DC64}" type="slidenum">
              <a:rPr lang="en-US" smtClean="0"/>
              <a:pPr/>
              <a:t>‹#›</a:t>
            </a:fld>
            <a:endParaRPr lang="en-US"/>
          </a:p>
        </p:txBody>
      </p:sp>
      <p:sp>
        <p:nvSpPr>
          <p:cNvPr id="5" name="Footer Placeholder 4">
            <a:extLst>
              <a:ext uri="{FF2B5EF4-FFF2-40B4-BE49-F238E27FC236}">
                <a16:creationId xmlns:a16="http://schemas.microsoft.com/office/drawing/2014/main" id="{F8F399A2-C462-D449-9EEC-9F1501F7D641}"/>
              </a:ext>
            </a:extLst>
          </p:cNvPr>
          <p:cNvSpPr>
            <a:spLocks noGrp="1"/>
          </p:cNvSpPr>
          <p:nvPr>
            <p:ph type="ftr" sz="quarter" idx="21"/>
          </p:nvPr>
        </p:nvSpPr>
        <p:spPr/>
        <p:txBody>
          <a:bodyPr/>
          <a:lstStyle/>
          <a:p>
            <a:r>
              <a:rPr lang="en-US"/>
              <a:t>Confidential</a:t>
            </a:r>
          </a:p>
        </p:txBody>
      </p:sp>
      <p:sp>
        <p:nvSpPr>
          <p:cNvPr id="12" name="Title 11">
            <a:extLst>
              <a:ext uri="{FF2B5EF4-FFF2-40B4-BE49-F238E27FC236}">
                <a16:creationId xmlns:a16="http://schemas.microsoft.com/office/drawing/2014/main" id="{F845C16D-74E6-9A43-A800-0A2FFFA7356F}"/>
              </a:ext>
            </a:extLst>
          </p:cNvPr>
          <p:cNvSpPr>
            <a:spLocks noGrp="1"/>
          </p:cNvSpPr>
          <p:nvPr>
            <p:ph type="title" hasCustomPrompt="1"/>
          </p:nvPr>
        </p:nvSpPr>
        <p:spPr>
          <a:xfrm>
            <a:off x="461964" y="412749"/>
            <a:ext cx="11268074" cy="1014414"/>
          </a:xfrm>
        </p:spPr>
        <p:txBody>
          <a:bodyPr/>
          <a:lstStyle/>
          <a:p>
            <a:r>
              <a:rPr lang="en-US"/>
              <a:t>Agenda page headline here </a:t>
            </a:r>
          </a:p>
        </p:txBody>
      </p:sp>
      <p:sp>
        <p:nvSpPr>
          <p:cNvPr id="7" name="Table Placeholder 6">
            <a:extLst>
              <a:ext uri="{FF2B5EF4-FFF2-40B4-BE49-F238E27FC236}">
                <a16:creationId xmlns:a16="http://schemas.microsoft.com/office/drawing/2014/main" id="{679D7E77-FBAA-CF44-8346-2CCF326C2AA9}"/>
              </a:ext>
            </a:extLst>
          </p:cNvPr>
          <p:cNvSpPr>
            <a:spLocks noGrp="1"/>
          </p:cNvSpPr>
          <p:nvPr>
            <p:ph type="tbl" sz="quarter" idx="22"/>
          </p:nvPr>
        </p:nvSpPr>
        <p:spPr>
          <a:xfrm>
            <a:off x="461963" y="1687513"/>
            <a:ext cx="11268074" cy="4370387"/>
          </a:xfrm>
          <a:solidFill>
            <a:schemeClr val="bg1">
              <a:lumMod val="85000"/>
            </a:schemeClr>
          </a:solidFill>
        </p:spPr>
        <p:txBody>
          <a:bodyPr tIns="1645920"/>
          <a:lstStyle>
            <a:lvl1pPr algn="ctr">
              <a:defRPr/>
            </a:lvl1pPr>
          </a:lstStyle>
          <a:p>
            <a:r>
              <a:rPr lang="en-US"/>
              <a:t>Click icon to add table</a:t>
            </a:r>
          </a:p>
        </p:txBody>
      </p:sp>
      <p:pic>
        <p:nvPicPr>
          <p:cNvPr id="8" name="Picture 7">
            <a:extLst>
              <a:ext uri="{FF2B5EF4-FFF2-40B4-BE49-F238E27FC236}">
                <a16:creationId xmlns:a16="http://schemas.microsoft.com/office/drawing/2014/main" id="{732CCBE1-C059-7A41-A6C7-9F6576CD85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6466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_2/3col_imageR">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7421562" cy="1014413"/>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8311" y="1687513"/>
            <a:ext cx="741521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3563938" cy="5645150"/>
          </a:xfrm>
          <a:solidFill>
            <a:schemeClr val="bg1">
              <a:lumMod val="85000"/>
            </a:schemeClr>
          </a:solidFill>
        </p:spPr>
        <p:txBody>
          <a:bodyPr tIns="228600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0C04D099-202C-9E4E-BEB3-50A92487D4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8974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_1col">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1932944-0232-2E42-81E7-BAEE331D8615}"/>
              </a:ext>
            </a:extLst>
          </p:cNvPr>
          <p:cNvSpPr>
            <a:spLocks noGrp="1"/>
          </p:cNvSpPr>
          <p:nvPr>
            <p:ph type="sldNum" sz="quarter" idx="14"/>
          </p:nvPr>
        </p:nvSpPr>
        <p:spPr/>
        <p:txBody>
          <a:bodyPr/>
          <a:lstStyle>
            <a:lvl1pPr>
              <a:defRPr b="0" i="0"/>
            </a:lvl1pPr>
          </a:lstStyle>
          <a:p>
            <a:fld id="{63DCA5C9-2E11-4C67-86EB-AE1DE127DC64}" type="slidenum">
              <a:rPr lang="en-US" smtClean="0"/>
              <a:pPr/>
              <a:t>‹#›</a:t>
            </a:fld>
            <a:endParaRPr lang="en-US"/>
          </a:p>
        </p:txBody>
      </p:sp>
      <p:sp>
        <p:nvSpPr>
          <p:cNvPr id="3" name="Footer Placeholder 2">
            <a:extLst>
              <a:ext uri="{FF2B5EF4-FFF2-40B4-BE49-F238E27FC236}">
                <a16:creationId xmlns:a16="http://schemas.microsoft.com/office/drawing/2014/main" id="{C4DC3D60-959E-D249-994F-84185C526F40}"/>
              </a:ext>
            </a:extLst>
          </p:cNvPr>
          <p:cNvSpPr>
            <a:spLocks noGrp="1"/>
          </p:cNvSpPr>
          <p:nvPr>
            <p:ph type="ftr" sz="quarter" idx="16"/>
          </p:nvPr>
        </p:nvSpPr>
        <p:spPr/>
        <p:txBody>
          <a:bodyPr/>
          <a:lstStyle/>
          <a:p>
            <a:r>
              <a:rPr lang="en-US"/>
              <a:t>Confidential</a:t>
            </a:r>
          </a:p>
        </p:txBody>
      </p:sp>
      <p:sp>
        <p:nvSpPr>
          <p:cNvPr id="8" name="Content Placeholder 9">
            <a:extLst>
              <a:ext uri="{FF2B5EF4-FFF2-40B4-BE49-F238E27FC236}">
                <a16:creationId xmlns:a16="http://schemas.microsoft.com/office/drawing/2014/main" id="{529E557C-5767-4847-B8BF-1A81B3688EE4}"/>
              </a:ext>
            </a:extLst>
          </p:cNvPr>
          <p:cNvSpPr>
            <a:spLocks noGrp="1"/>
          </p:cNvSpPr>
          <p:nvPr>
            <p:ph sz="quarter" idx="18"/>
          </p:nvPr>
        </p:nvSpPr>
        <p:spPr>
          <a:xfrm>
            <a:off x="461964" y="1687513"/>
            <a:ext cx="1126807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07DBF42-FE64-264C-80DF-7CC1D3991382}"/>
              </a:ext>
            </a:extLst>
          </p:cNvPr>
          <p:cNvSpPr>
            <a:spLocks noGrp="1"/>
          </p:cNvSpPr>
          <p:nvPr>
            <p:ph type="title"/>
          </p:nvPr>
        </p:nvSpPr>
        <p:spPr>
          <a:xfrm>
            <a:off x="461964" y="412749"/>
            <a:ext cx="11268074" cy="1014414"/>
          </a:xfrm>
        </p:spPr>
        <p:txBody>
          <a:bodyPr/>
          <a:lstStyle/>
          <a:p>
            <a:r>
              <a:rPr lang="en-US"/>
              <a:t>Click to edit Master title style</a:t>
            </a:r>
          </a:p>
        </p:txBody>
      </p:sp>
      <p:pic>
        <p:nvPicPr>
          <p:cNvPr id="9" name="Picture 8">
            <a:extLst>
              <a:ext uri="{FF2B5EF4-FFF2-40B4-BE49-F238E27FC236}">
                <a16:creationId xmlns:a16="http://schemas.microsoft.com/office/drawing/2014/main" id="{A4B34DDC-A39E-0940-B8C0-39F551A79D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81309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_2col">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10" name="Content Placeholder 9">
            <a:extLst>
              <a:ext uri="{FF2B5EF4-FFF2-40B4-BE49-F238E27FC236}">
                <a16:creationId xmlns:a16="http://schemas.microsoft.com/office/drawing/2014/main" id="{70C47D75-C1DF-8D4D-A586-D1D7EA170598}"/>
              </a:ext>
            </a:extLst>
          </p:cNvPr>
          <p:cNvSpPr>
            <a:spLocks noGrp="1"/>
          </p:cNvSpPr>
          <p:nvPr>
            <p:ph sz="quarter" idx="18"/>
          </p:nvPr>
        </p:nvSpPr>
        <p:spPr>
          <a:xfrm>
            <a:off x="471488" y="1687513"/>
            <a:ext cx="5476875"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BFD67E82-5546-DA4D-AD5D-1F463B538D46}"/>
              </a:ext>
            </a:extLst>
          </p:cNvPr>
          <p:cNvSpPr>
            <a:spLocks noGrp="1"/>
          </p:cNvSpPr>
          <p:nvPr>
            <p:ph sz="quarter" idx="19"/>
          </p:nvPr>
        </p:nvSpPr>
        <p:spPr>
          <a:xfrm>
            <a:off x="6248173" y="1687513"/>
            <a:ext cx="5476875"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11268074" cy="1014414"/>
          </a:xfrm>
        </p:spPr>
        <p:txBody>
          <a:bodyPr/>
          <a:lstStyle/>
          <a:p>
            <a:r>
              <a:rPr lang="en-US"/>
              <a:t>Click to edit Master title style</a:t>
            </a:r>
          </a:p>
        </p:txBody>
      </p:sp>
      <p:pic>
        <p:nvPicPr>
          <p:cNvPr id="9" name="Picture 8">
            <a:extLst>
              <a:ext uri="{FF2B5EF4-FFF2-40B4-BE49-F238E27FC236}">
                <a16:creationId xmlns:a16="http://schemas.microsoft.com/office/drawing/2014/main" id="{D2846AE7-50CE-AF40-AA30-F8488C323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1942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3col">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179F241-E8FA-F745-9BE5-156FFA287461}"/>
              </a:ext>
            </a:extLst>
          </p:cNvPr>
          <p:cNvSpPr>
            <a:spLocks noGrp="1"/>
          </p:cNvSpPr>
          <p:nvPr>
            <p:ph type="sldNum" sz="quarter" idx="16"/>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057BFD19-B1E2-6C47-BE5F-AD22398F148D}"/>
              </a:ext>
            </a:extLst>
          </p:cNvPr>
          <p:cNvSpPr>
            <a:spLocks noGrp="1"/>
          </p:cNvSpPr>
          <p:nvPr>
            <p:ph type="ftr" sz="quarter" idx="18"/>
          </p:nvPr>
        </p:nvSpPr>
        <p:spPr/>
        <p:txBody>
          <a:bodyPr/>
          <a:lstStyle/>
          <a:p>
            <a:r>
              <a:rPr lang="en-US"/>
              <a:t>Confidential</a:t>
            </a:r>
          </a:p>
        </p:txBody>
      </p:sp>
      <p:sp>
        <p:nvSpPr>
          <p:cNvPr id="10" name="Content Placeholder 9">
            <a:extLst>
              <a:ext uri="{FF2B5EF4-FFF2-40B4-BE49-F238E27FC236}">
                <a16:creationId xmlns:a16="http://schemas.microsoft.com/office/drawing/2014/main" id="{B65029DA-9E31-CA47-8E3A-62DA9B0C7A7B}"/>
              </a:ext>
            </a:extLst>
          </p:cNvPr>
          <p:cNvSpPr>
            <a:spLocks noGrp="1"/>
          </p:cNvSpPr>
          <p:nvPr>
            <p:ph sz="quarter" idx="19"/>
          </p:nvPr>
        </p:nvSpPr>
        <p:spPr>
          <a:xfrm>
            <a:off x="471488" y="1687513"/>
            <a:ext cx="3567111"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a:extLst>
              <a:ext uri="{FF2B5EF4-FFF2-40B4-BE49-F238E27FC236}">
                <a16:creationId xmlns:a16="http://schemas.microsoft.com/office/drawing/2014/main" id="{2F23112B-A491-CE49-A4AA-F0D05F0A1A03}"/>
              </a:ext>
            </a:extLst>
          </p:cNvPr>
          <p:cNvSpPr>
            <a:spLocks noGrp="1"/>
          </p:cNvSpPr>
          <p:nvPr>
            <p:ph sz="quarter" idx="20"/>
          </p:nvPr>
        </p:nvSpPr>
        <p:spPr>
          <a:xfrm>
            <a:off x="4317773" y="1687513"/>
            <a:ext cx="3567111"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9">
            <a:extLst>
              <a:ext uri="{FF2B5EF4-FFF2-40B4-BE49-F238E27FC236}">
                <a16:creationId xmlns:a16="http://schemas.microsoft.com/office/drawing/2014/main" id="{8EB0A0F7-9C92-9B49-A9A2-710AC68254EA}"/>
              </a:ext>
            </a:extLst>
          </p:cNvPr>
          <p:cNvSpPr>
            <a:spLocks noGrp="1"/>
          </p:cNvSpPr>
          <p:nvPr>
            <p:ph sz="quarter" idx="21"/>
          </p:nvPr>
        </p:nvSpPr>
        <p:spPr>
          <a:xfrm>
            <a:off x="8178573" y="1687513"/>
            <a:ext cx="3567111"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F961D6F-79A5-AF46-8F4F-893761CE5BCA}"/>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87A8760E-16C8-B741-82D5-7614407C11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50336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3col image caption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lvl1pPr>
            <a:lvl2pPr>
              <a:defRPr sz="1800" b="1" i="0"/>
            </a:lvl2pPr>
            <a:lvl3pPr marL="0" indent="0">
              <a:buNone/>
              <a:defRPr/>
            </a:lvl3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FFD6EDBE-5706-3C4E-8E00-336772570F3D}"/>
              </a:ext>
            </a:extLst>
          </p:cNvPr>
          <p:cNvSpPr>
            <a:spLocks noGrp="1"/>
          </p:cNvSpPr>
          <p:nvPr>
            <p:ph type="body" sz="quarter" idx="21"/>
          </p:nvPr>
        </p:nvSpPr>
        <p:spPr>
          <a:xfrm>
            <a:off x="8166272" y="4291013"/>
            <a:ext cx="3567429" cy="1766887"/>
          </a:xfrm>
        </p:spPr>
        <p:txBody>
          <a:bodyPr/>
          <a:lstStyle>
            <a:lvl1pPr>
              <a:defRPr b="0" i="0"/>
            </a:lvl1pPr>
            <a:lvl2pPr>
              <a:defRPr sz="1800" b="1" i="0"/>
            </a:lvl2pPr>
            <a:lvl3pPr marL="0" indent="0">
              <a:buNone/>
              <a:defRPr/>
            </a:lvl3pPr>
          </a:lstStyle>
          <a:p>
            <a:pPr lvl="0"/>
            <a:r>
              <a:rPr lang="en-US"/>
              <a:t>Edit Master text styles</a:t>
            </a:r>
          </a:p>
          <a:p>
            <a:pPr lvl="1"/>
            <a:r>
              <a:rPr lang="en-US"/>
              <a:t>Second level</a:t>
            </a:r>
          </a:p>
        </p:txBody>
      </p:sp>
      <p:sp>
        <p:nvSpPr>
          <p:cNvPr id="15" name="Text Placeholder 4">
            <a:extLst>
              <a:ext uri="{FF2B5EF4-FFF2-40B4-BE49-F238E27FC236}">
                <a16:creationId xmlns:a16="http://schemas.microsoft.com/office/drawing/2014/main" id="{5A29C03E-EEC3-EA47-A2B3-9211C623CC10}"/>
              </a:ext>
            </a:extLst>
          </p:cNvPr>
          <p:cNvSpPr>
            <a:spLocks noGrp="1"/>
          </p:cNvSpPr>
          <p:nvPr>
            <p:ph type="body" sz="quarter" idx="23"/>
          </p:nvPr>
        </p:nvSpPr>
        <p:spPr>
          <a:xfrm>
            <a:off x="4315790" y="4291013"/>
            <a:ext cx="3567429" cy="1766887"/>
          </a:xfrm>
        </p:spPr>
        <p:txBody>
          <a:bodyPr/>
          <a:lstStyle>
            <a:lvl1pPr>
              <a:defRPr b="0" i="0"/>
            </a:lvl1pPr>
            <a:lvl2pPr>
              <a:defRPr sz="1800" b="1" i="0"/>
            </a:lvl2pPr>
            <a:lvl3pPr marL="0" indent="0">
              <a:buNone/>
              <a:defRPr/>
            </a:lvl3pPr>
          </a:lstStyle>
          <a:p>
            <a:pPr lvl="0"/>
            <a:r>
              <a:rPr lang="en-US"/>
              <a:t>Edit Master text styles</a:t>
            </a:r>
          </a:p>
          <a:p>
            <a:pPr lvl="1"/>
            <a:r>
              <a:rPr lang="en-US"/>
              <a:t>Second level</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4144E141-F42D-EB43-8EC1-99CDBC442248}"/>
              </a:ext>
            </a:extLst>
          </p:cNvPr>
          <p:cNvSpPr>
            <a:spLocks noGrp="1"/>
          </p:cNvSpPr>
          <p:nvPr>
            <p:ph type="ftr" sz="quarter" idx="25"/>
          </p:nvPr>
        </p:nvSpPr>
        <p:spPr/>
        <p:txBody>
          <a:bodyPr/>
          <a:lstStyle/>
          <a:p>
            <a:r>
              <a:rPr lang="en-US"/>
              <a:t>Confidential</a:t>
            </a:r>
          </a:p>
        </p:txBody>
      </p:sp>
      <p:sp>
        <p:nvSpPr>
          <p:cNvPr id="16" name="Slide Number Placeholder 15">
            <a:extLst>
              <a:ext uri="{FF2B5EF4-FFF2-40B4-BE49-F238E27FC236}">
                <a16:creationId xmlns:a16="http://schemas.microsoft.com/office/drawing/2014/main" id="{F84267C8-FC93-A24D-93DE-9B40EAEF7A99}"/>
              </a:ext>
            </a:extLst>
          </p:cNvPr>
          <p:cNvSpPr>
            <a:spLocks noGrp="1"/>
          </p:cNvSpPr>
          <p:nvPr>
            <p:ph type="sldNum" sz="quarter" idx="26"/>
          </p:nvPr>
        </p:nvSpPr>
        <p:spPr/>
        <p:txBody>
          <a:bodyPr/>
          <a:lstStyle/>
          <a:p>
            <a:fld id="{63DCA5C9-2E11-4C67-86EB-AE1DE127DC64}" type="slidenum">
              <a:rPr lang="en-US" smtClean="0"/>
              <a:pPr/>
              <a:t>‹#›</a:t>
            </a:fld>
            <a:endParaRPr lang="en-US"/>
          </a:p>
        </p:txBody>
      </p:sp>
      <p:sp>
        <p:nvSpPr>
          <p:cNvPr id="18" name="Content Placeholder 2">
            <a:extLst>
              <a:ext uri="{FF2B5EF4-FFF2-40B4-BE49-F238E27FC236}">
                <a16:creationId xmlns:a16="http://schemas.microsoft.com/office/drawing/2014/main" id="{E0E4D576-11CF-A148-8ABB-9F940BB99E01}"/>
              </a:ext>
            </a:extLst>
          </p:cNvPr>
          <p:cNvSpPr>
            <a:spLocks noGrp="1"/>
          </p:cNvSpPr>
          <p:nvPr>
            <p:ph sz="quarter" idx="27" hasCustomPrompt="1"/>
          </p:nvPr>
        </p:nvSpPr>
        <p:spPr>
          <a:xfrm>
            <a:off x="458788" y="1687513"/>
            <a:ext cx="3567112" cy="2357437"/>
          </a:xfrm>
          <a:solidFill>
            <a:schemeClr val="bg1">
              <a:lumMod val="85000"/>
            </a:schemeClr>
          </a:solidFill>
        </p:spPr>
        <p:txBody>
          <a:bodyPr/>
          <a:lstStyle/>
          <a:p>
            <a:pPr lvl="0"/>
            <a:r>
              <a:rPr lang="en-US"/>
              <a:t> </a:t>
            </a:r>
          </a:p>
        </p:txBody>
      </p:sp>
      <p:sp>
        <p:nvSpPr>
          <p:cNvPr id="19" name="Content Placeholder 2">
            <a:extLst>
              <a:ext uri="{FF2B5EF4-FFF2-40B4-BE49-F238E27FC236}">
                <a16:creationId xmlns:a16="http://schemas.microsoft.com/office/drawing/2014/main" id="{1ECEFF7E-1DAA-4A4A-9C04-211781BFE5DD}"/>
              </a:ext>
            </a:extLst>
          </p:cNvPr>
          <p:cNvSpPr>
            <a:spLocks noGrp="1"/>
          </p:cNvSpPr>
          <p:nvPr>
            <p:ph sz="quarter" idx="28" hasCustomPrompt="1"/>
          </p:nvPr>
        </p:nvSpPr>
        <p:spPr>
          <a:xfrm>
            <a:off x="4319588" y="1687513"/>
            <a:ext cx="3567112" cy="2357437"/>
          </a:xfrm>
          <a:solidFill>
            <a:schemeClr val="bg1">
              <a:lumMod val="85000"/>
            </a:schemeClr>
          </a:solidFill>
        </p:spPr>
        <p:txBody>
          <a:bodyPr/>
          <a:lstStyle/>
          <a:p>
            <a:pPr lvl="0"/>
            <a:r>
              <a:rPr lang="en-US"/>
              <a:t> </a:t>
            </a:r>
          </a:p>
        </p:txBody>
      </p:sp>
      <p:sp>
        <p:nvSpPr>
          <p:cNvPr id="20" name="Content Placeholder 2">
            <a:extLst>
              <a:ext uri="{FF2B5EF4-FFF2-40B4-BE49-F238E27FC236}">
                <a16:creationId xmlns:a16="http://schemas.microsoft.com/office/drawing/2014/main" id="{3455B716-4AE0-854B-AA1C-77190C35FB99}"/>
              </a:ext>
            </a:extLst>
          </p:cNvPr>
          <p:cNvSpPr>
            <a:spLocks noGrp="1"/>
          </p:cNvSpPr>
          <p:nvPr>
            <p:ph sz="quarter" idx="29" hasCustomPrompt="1"/>
          </p:nvPr>
        </p:nvSpPr>
        <p:spPr>
          <a:xfrm>
            <a:off x="8163454" y="1687513"/>
            <a:ext cx="3567112" cy="2357437"/>
          </a:xfrm>
          <a:solidFill>
            <a:schemeClr val="bg1">
              <a:lumMod val="85000"/>
            </a:schemeClr>
          </a:solidFill>
        </p:spPr>
        <p:txBody>
          <a:bodyPr/>
          <a:lstStyle/>
          <a:p>
            <a:pPr lvl="0"/>
            <a:r>
              <a:rPr lang="en-US"/>
              <a:t> </a:t>
            </a:r>
          </a:p>
        </p:txBody>
      </p:sp>
      <p:pic>
        <p:nvPicPr>
          <p:cNvPr id="13" name="Picture 12">
            <a:extLst>
              <a:ext uri="{FF2B5EF4-FFF2-40B4-BE49-F238E27FC236}">
                <a16:creationId xmlns:a16="http://schemas.microsoft.com/office/drawing/2014/main" id="{F3CF5CB4-873A-F84A-93E8-05A8612BFB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0279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3col image captions_red">
    <p:bg>
      <p:bgPr>
        <a:solidFill>
          <a:schemeClr val="accent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5CCD431-4702-274F-AA13-35883D5B6781}"/>
              </a:ext>
            </a:extLst>
          </p:cNvPr>
          <p:cNvSpPr>
            <a:spLocks noGrp="1"/>
          </p:cNvSpPr>
          <p:nvPr>
            <p:ph type="pic" sz="quarter" idx="10"/>
          </p:nvPr>
        </p:nvSpPr>
        <p:spPr>
          <a:xfrm>
            <a:off x="8162926"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12" name="Picture Placeholder 3">
            <a:extLst>
              <a:ext uri="{FF2B5EF4-FFF2-40B4-BE49-F238E27FC236}">
                <a16:creationId xmlns:a16="http://schemas.microsoft.com/office/drawing/2014/main" id="{09A9EDD0-3BF3-BB44-B8E0-0ED68D13F972}"/>
              </a:ext>
            </a:extLst>
          </p:cNvPr>
          <p:cNvSpPr>
            <a:spLocks noGrp="1"/>
          </p:cNvSpPr>
          <p:nvPr>
            <p:ph type="pic" sz="quarter" idx="19"/>
          </p:nvPr>
        </p:nvSpPr>
        <p:spPr>
          <a:xfrm>
            <a:off x="458790" y="1687513"/>
            <a:ext cx="3567110"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10" name="Picture Placeholder 3">
            <a:extLst>
              <a:ext uri="{FF2B5EF4-FFF2-40B4-BE49-F238E27FC236}">
                <a16:creationId xmlns:a16="http://schemas.microsoft.com/office/drawing/2014/main" id="{1AB026BD-6827-2946-87B8-A1F7848DF946}"/>
              </a:ext>
            </a:extLst>
          </p:cNvPr>
          <p:cNvSpPr>
            <a:spLocks noGrp="1"/>
          </p:cNvSpPr>
          <p:nvPr>
            <p:ph type="pic" sz="quarter" idx="22"/>
          </p:nvPr>
        </p:nvSpPr>
        <p:spPr>
          <a:xfrm>
            <a:off x="4312444"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Slide Number Placeholder 8">
            <a:extLst>
              <a:ext uri="{FF2B5EF4-FFF2-40B4-BE49-F238E27FC236}">
                <a16:creationId xmlns:a16="http://schemas.microsoft.com/office/drawing/2014/main" id="{76FD3D01-4FD7-6049-88A9-3A61B1C9365E}"/>
              </a:ext>
            </a:extLst>
          </p:cNvPr>
          <p:cNvSpPr>
            <a:spLocks noGrp="1"/>
          </p:cNvSpPr>
          <p:nvPr>
            <p:ph type="sldNum" sz="quarter" idx="12"/>
          </p:nvPr>
        </p:nvSpPr>
        <p:spPr>
          <a:xfrm>
            <a:off x="11347742" y="6346858"/>
            <a:ext cx="382295" cy="193232"/>
          </a:xfrm>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20" name="Footer Placeholder 1">
            <a:extLst>
              <a:ext uri="{FF2B5EF4-FFF2-40B4-BE49-F238E27FC236}">
                <a16:creationId xmlns:a16="http://schemas.microsoft.com/office/drawing/2014/main" id="{BE9F8CB1-004F-FB4E-917C-1F105BC254A5}"/>
              </a:ext>
            </a:extLst>
          </p:cNvPr>
          <p:cNvSpPr>
            <a:spLocks noGrp="1"/>
          </p:cNvSpPr>
          <p:nvPr>
            <p:ph type="ftr" sz="quarter" idx="13"/>
          </p:nvPr>
        </p:nvSpPr>
        <p:spPr>
          <a:xfrm>
            <a:off x="4038600" y="6343650"/>
            <a:ext cx="3844926" cy="2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Confidential</a:t>
            </a:r>
          </a:p>
        </p:txBody>
      </p:sp>
      <p:sp>
        <p:nvSpPr>
          <p:cNvPr id="22" name="Text Placeholder 4">
            <a:extLst>
              <a:ext uri="{FF2B5EF4-FFF2-40B4-BE49-F238E27FC236}">
                <a16:creationId xmlns:a16="http://schemas.microsoft.com/office/drawing/2014/main" id="{19582925-D5DB-3248-9C91-7736C365A02F}"/>
              </a:ext>
            </a:extLst>
          </p:cNvPr>
          <p:cNvSpPr>
            <a:spLocks noGrp="1"/>
          </p:cNvSpPr>
          <p:nvPr>
            <p:ph type="body" sz="quarter" idx="25"/>
          </p:nvPr>
        </p:nvSpPr>
        <p:spPr>
          <a:xfrm>
            <a:off x="4315893"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23" name="Text Placeholder 4">
            <a:extLst>
              <a:ext uri="{FF2B5EF4-FFF2-40B4-BE49-F238E27FC236}">
                <a16:creationId xmlns:a16="http://schemas.microsoft.com/office/drawing/2014/main" id="{5CC192BF-FC35-F14B-AB13-E6250BE74FF7}"/>
              </a:ext>
            </a:extLst>
          </p:cNvPr>
          <p:cNvSpPr>
            <a:spLocks noGrp="1"/>
          </p:cNvSpPr>
          <p:nvPr>
            <p:ph type="body" sz="quarter" idx="26"/>
          </p:nvPr>
        </p:nvSpPr>
        <p:spPr>
          <a:xfrm>
            <a:off x="817299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pic>
        <p:nvPicPr>
          <p:cNvPr id="15" name="Picture 14">
            <a:extLst>
              <a:ext uri="{FF2B5EF4-FFF2-40B4-BE49-F238E27FC236}">
                <a16:creationId xmlns:a16="http://schemas.microsoft.com/office/drawing/2014/main" id="{CE8B0045-FF3A-0146-BC1D-919C4205E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12294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3col image captions_clay">
    <p:bg>
      <p:bgPr>
        <a:solidFill>
          <a:schemeClr val="accent2"/>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B5CCD431-4702-274F-AA13-35883D5B6781}"/>
              </a:ext>
            </a:extLst>
          </p:cNvPr>
          <p:cNvSpPr>
            <a:spLocks noGrp="1"/>
          </p:cNvSpPr>
          <p:nvPr>
            <p:ph type="pic" sz="quarter" idx="10"/>
          </p:nvPr>
        </p:nvSpPr>
        <p:spPr>
          <a:xfrm>
            <a:off x="8162926"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12" name="Picture Placeholder 3">
            <a:extLst>
              <a:ext uri="{FF2B5EF4-FFF2-40B4-BE49-F238E27FC236}">
                <a16:creationId xmlns:a16="http://schemas.microsoft.com/office/drawing/2014/main" id="{09A9EDD0-3BF3-BB44-B8E0-0ED68D13F972}"/>
              </a:ext>
            </a:extLst>
          </p:cNvPr>
          <p:cNvSpPr>
            <a:spLocks noGrp="1"/>
          </p:cNvSpPr>
          <p:nvPr>
            <p:ph type="pic" sz="quarter" idx="19"/>
          </p:nvPr>
        </p:nvSpPr>
        <p:spPr>
          <a:xfrm>
            <a:off x="458790" y="1687513"/>
            <a:ext cx="3567110"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5" name="Text Placeholder 4">
            <a:extLst>
              <a:ext uri="{FF2B5EF4-FFF2-40B4-BE49-F238E27FC236}">
                <a16:creationId xmlns:a16="http://schemas.microsoft.com/office/drawing/2014/main" id="{A351BB64-6203-9140-924D-D6A4F4D87816}"/>
              </a:ext>
            </a:extLst>
          </p:cNvPr>
          <p:cNvSpPr>
            <a:spLocks noGrp="1"/>
          </p:cNvSpPr>
          <p:nvPr>
            <p:ph type="body" sz="quarter" idx="20"/>
          </p:nvPr>
        </p:nvSpPr>
        <p:spPr>
          <a:xfrm>
            <a:off x="45878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10" name="Picture Placeholder 3">
            <a:extLst>
              <a:ext uri="{FF2B5EF4-FFF2-40B4-BE49-F238E27FC236}">
                <a16:creationId xmlns:a16="http://schemas.microsoft.com/office/drawing/2014/main" id="{1AB026BD-6827-2946-87B8-A1F7848DF946}"/>
              </a:ext>
            </a:extLst>
          </p:cNvPr>
          <p:cNvSpPr>
            <a:spLocks noGrp="1"/>
          </p:cNvSpPr>
          <p:nvPr>
            <p:ph type="pic" sz="quarter" idx="22"/>
          </p:nvPr>
        </p:nvSpPr>
        <p:spPr>
          <a:xfrm>
            <a:off x="4312444" y="1687513"/>
            <a:ext cx="3567111" cy="2356949"/>
          </a:xfrm>
          <a:solidFill>
            <a:schemeClr val="tx2">
              <a:lumMod val="20000"/>
              <a:lumOff val="80000"/>
            </a:schemeClr>
          </a:solidFill>
        </p:spPr>
        <p:txBody>
          <a:bodyPr tIns="1554480"/>
          <a:lstStyle>
            <a:lvl1pPr algn="ctr">
              <a:defRPr b="0" i="0">
                <a:solidFill>
                  <a:schemeClr val="bg1"/>
                </a:solidFill>
              </a:defRPr>
            </a:lvl1pPr>
          </a:lstStyle>
          <a:p>
            <a:r>
              <a:rPr lang="en-US"/>
              <a:t>Click icon to add picture</a:t>
            </a:r>
          </a:p>
        </p:txBody>
      </p:sp>
      <p:sp>
        <p:nvSpPr>
          <p:cNvPr id="4" name="Title 3">
            <a:extLst>
              <a:ext uri="{FF2B5EF4-FFF2-40B4-BE49-F238E27FC236}">
                <a16:creationId xmlns:a16="http://schemas.microsoft.com/office/drawing/2014/main" id="{DAA911A0-E501-294A-88CA-43122993F3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Slide Number Placeholder 8">
            <a:extLst>
              <a:ext uri="{FF2B5EF4-FFF2-40B4-BE49-F238E27FC236}">
                <a16:creationId xmlns:a16="http://schemas.microsoft.com/office/drawing/2014/main" id="{76FD3D01-4FD7-6049-88A9-3A61B1C9365E}"/>
              </a:ext>
            </a:extLst>
          </p:cNvPr>
          <p:cNvSpPr>
            <a:spLocks noGrp="1"/>
          </p:cNvSpPr>
          <p:nvPr>
            <p:ph type="sldNum" sz="quarter" idx="12"/>
          </p:nvPr>
        </p:nvSpPr>
        <p:spPr>
          <a:xfrm>
            <a:off x="11347742" y="6346858"/>
            <a:ext cx="382295" cy="193232"/>
          </a:xfrm>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20" name="Footer Placeholder 1">
            <a:extLst>
              <a:ext uri="{FF2B5EF4-FFF2-40B4-BE49-F238E27FC236}">
                <a16:creationId xmlns:a16="http://schemas.microsoft.com/office/drawing/2014/main" id="{BE9F8CB1-004F-FB4E-917C-1F105BC254A5}"/>
              </a:ext>
            </a:extLst>
          </p:cNvPr>
          <p:cNvSpPr>
            <a:spLocks noGrp="1"/>
          </p:cNvSpPr>
          <p:nvPr>
            <p:ph type="ftr" sz="quarter" idx="13"/>
          </p:nvPr>
        </p:nvSpPr>
        <p:spPr>
          <a:xfrm>
            <a:off x="4038600" y="6343650"/>
            <a:ext cx="3844926" cy="2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Confidential</a:t>
            </a:r>
          </a:p>
        </p:txBody>
      </p:sp>
      <p:sp>
        <p:nvSpPr>
          <p:cNvPr id="22" name="Text Placeholder 4">
            <a:extLst>
              <a:ext uri="{FF2B5EF4-FFF2-40B4-BE49-F238E27FC236}">
                <a16:creationId xmlns:a16="http://schemas.microsoft.com/office/drawing/2014/main" id="{19582925-D5DB-3248-9C91-7736C365A02F}"/>
              </a:ext>
            </a:extLst>
          </p:cNvPr>
          <p:cNvSpPr>
            <a:spLocks noGrp="1"/>
          </p:cNvSpPr>
          <p:nvPr>
            <p:ph type="body" sz="quarter" idx="25"/>
          </p:nvPr>
        </p:nvSpPr>
        <p:spPr>
          <a:xfrm>
            <a:off x="4315893"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23" name="Text Placeholder 4">
            <a:extLst>
              <a:ext uri="{FF2B5EF4-FFF2-40B4-BE49-F238E27FC236}">
                <a16:creationId xmlns:a16="http://schemas.microsoft.com/office/drawing/2014/main" id="{5CC192BF-FC35-F14B-AB13-E6250BE74FF7}"/>
              </a:ext>
            </a:extLst>
          </p:cNvPr>
          <p:cNvSpPr>
            <a:spLocks noGrp="1"/>
          </p:cNvSpPr>
          <p:nvPr>
            <p:ph type="body" sz="quarter" idx="26"/>
          </p:nvPr>
        </p:nvSpPr>
        <p:spPr>
          <a:xfrm>
            <a:off x="8172998" y="4291013"/>
            <a:ext cx="3567110" cy="1766887"/>
          </a:xfrm>
        </p:spPr>
        <p:txBody>
          <a:bodyPr/>
          <a:lstStyle>
            <a:lvl1pPr>
              <a:defRPr b="0" i="0">
                <a:solidFill>
                  <a:schemeClr val="bg1"/>
                </a:solidFill>
              </a:defRPr>
            </a:lvl1pPr>
            <a:lvl2pPr>
              <a:defRPr sz="1800" b="1" i="0">
                <a:solidFill>
                  <a:schemeClr val="bg1"/>
                </a:solidFill>
              </a:defRPr>
            </a:lvl2pPr>
            <a:lvl3pPr marL="0" indent="0">
              <a:buNone/>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pic>
        <p:nvPicPr>
          <p:cNvPr id="15" name="Picture 14">
            <a:extLst>
              <a:ext uri="{FF2B5EF4-FFF2-40B4-BE49-F238E27FC236}">
                <a16:creationId xmlns:a16="http://schemas.microsoft.com/office/drawing/2014/main" id="{2EA4C76B-3976-0646-A3E8-1E11CAAAC6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09174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4col">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179F241-E8FA-F745-9BE5-156FFA287461}"/>
              </a:ext>
            </a:extLst>
          </p:cNvPr>
          <p:cNvSpPr>
            <a:spLocks noGrp="1"/>
          </p:cNvSpPr>
          <p:nvPr>
            <p:ph type="sldNum" sz="quarter" idx="16"/>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057BFD19-B1E2-6C47-BE5F-AD22398F148D}"/>
              </a:ext>
            </a:extLst>
          </p:cNvPr>
          <p:cNvSpPr>
            <a:spLocks noGrp="1"/>
          </p:cNvSpPr>
          <p:nvPr>
            <p:ph type="ftr" sz="quarter" idx="18"/>
          </p:nvPr>
        </p:nvSpPr>
        <p:spPr/>
        <p:txBody>
          <a:bodyPr/>
          <a:lstStyle/>
          <a:p>
            <a:r>
              <a:rPr lang="en-US"/>
              <a:t>Confidential</a:t>
            </a:r>
          </a:p>
        </p:txBody>
      </p:sp>
      <p:sp>
        <p:nvSpPr>
          <p:cNvPr id="6" name="Text Placeholder 5">
            <a:extLst>
              <a:ext uri="{FF2B5EF4-FFF2-40B4-BE49-F238E27FC236}">
                <a16:creationId xmlns:a16="http://schemas.microsoft.com/office/drawing/2014/main" id="{A11FE84D-74BB-474A-AFD2-6D1BBBF7C6F1}"/>
              </a:ext>
            </a:extLst>
          </p:cNvPr>
          <p:cNvSpPr>
            <a:spLocks noGrp="1"/>
          </p:cNvSpPr>
          <p:nvPr>
            <p:ph type="body" sz="quarter" idx="19"/>
          </p:nvPr>
        </p:nvSpPr>
        <p:spPr>
          <a:xfrm>
            <a:off x="461963"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F3E394FD-5E38-1F4C-89C3-90B249C84D6D}"/>
              </a:ext>
            </a:extLst>
          </p:cNvPr>
          <p:cNvSpPr>
            <a:spLocks noGrp="1"/>
          </p:cNvSpPr>
          <p:nvPr>
            <p:ph type="body" sz="quarter" idx="20"/>
          </p:nvPr>
        </p:nvSpPr>
        <p:spPr>
          <a:xfrm>
            <a:off x="3370054"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B34DA82A-D524-EF48-B3AA-188A961ADA08}"/>
              </a:ext>
            </a:extLst>
          </p:cNvPr>
          <p:cNvSpPr>
            <a:spLocks noGrp="1"/>
          </p:cNvSpPr>
          <p:nvPr>
            <p:ph type="body" sz="quarter" idx="21"/>
          </p:nvPr>
        </p:nvSpPr>
        <p:spPr>
          <a:xfrm>
            <a:off x="6248165"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49A56579-7A7B-7D4D-B5A2-E8A1324C2233}"/>
              </a:ext>
            </a:extLst>
          </p:cNvPr>
          <p:cNvSpPr>
            <a:spLocks noGrp="1"/>
          </p:cNvSpPr>
          <p:nvPr>
            <p:ph type="body" sz="quarter" idx="22"/>
          </p:nvPr>
        </p:nvSpPr>
        <p:spPr>
          <a:xfrm>
            <a:off x="9148995"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93DD30CC-7F78-2C4D-9B22-326EF4CB1597}"/>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7EB823D7-B8D4-5849-AD34-EBF1117104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13619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_2col_imageL">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6243638" y="412750"/>
            <a:ext cx="5486400" cy="1019142"/>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6243638" y="1687513"/>
            <a:ext cx="5486399"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0" y="0"/>
            <a:ext cx="5948363" cy="6057899"/>
          </a:xfrm>
          <a:solidFill>
            <a:schemeClr val="bg1">
              <a:lumMod val="85000"/>
            </a:schemeClr>
          </a:solidFill>
        </p:spPr>
        <p:txBody>
          <a:bodyPr tIns="228600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0923F21-C1B3-734F-A4D1-41118A87F9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8780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4col">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179F241-E8FA-F745-9BE5-156FFA287461}"/>
              </a:ext>
            </a:extLst>
          </p:cNvPr>
          <p:cNvSpPr>
            <a:spLocks noGrp="1"/>
          </p:cNvSpPr>
          <p:nvPr>
            <p:ph type="sldNum" sz="quarter" idx="16"/>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057BFD19-B1E2-6C47-BE5F-AD22398F148D}"/>
              </a:ext>
            </a:extLst>
          </p:cNvPr>
          <p:cNvSpPr>
            <a:spLocks noGrp="1"/>
          </p:cNvSpPr>
          <p:nvPr>
            <p:ph type="ftr" sz="quarter" idx="18"/>
          </p:nvPr>
        </p:nvSpPr>
        <p:spPr/>
        <p:txBody>
          <a:bodyPr/>
          <a:lstStyle/>
          <a:p>
            <a:r>
              <a:rPr lang="en-US"/>
              <a:t>Confidential</a:t>
            </a:r>
          </a:p>
        </p:txBody>
      </p:sp>
      <p:sp>
        <p:nvSpPr>
          <p:cNvPr id="6" name="Text Placeholder 5">
            <a:extLst>
              <a:ext uri="{FF2B5EF4-FFF2-40B4-BE49-F238E27FC236}">
                <a16:creationId xmlns:a16="http://schemas.microsoft.com/office/drawing/2014/main" id="{A11FE84D-74BB-474A-AFD2-6D1BBBF7C6F1}"/>
              </a:ext>
            </a:extLst>
          </p:cNvPr>
          <p:cNvSpPr>
            <a:spLocks noGrp="1"/>
          </p:cNvSpPr>
          <p:nvPr>
            <p:ph type="body" sz="quarter" idx="19"/>
          </p:nvPr>
        </p:nvSpPr>
        <p:spPr>
          <a:xfrm>
            <a:off x="461963"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a:extLst>
              <a:ext uri="{FF2B5EF4-FFF2-40B4-BE49-F238E27FC236}">
                <a16:creationId xmlns:a16="http://schemas.microsoft.com/office/drawing/2014/main" id="{F3E394FD-5E38-1F4C-89C3-90B249C84D6D}"/>
              </a:ext>
            </a:extLst>
          </p:cNvPr>
          <p:cNvSpPr>
            <a:spLocks noGrp="1"/>
          </p:cNvSpPr>
          <p:nvPr>
            <p:ph type="body" sz="quarter" idx="20"/>
          </p:nvPr>
        </p:nvSpPr>
        <p:spPr>
          <a:xfrm>
            <a:off x="3370054"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B34DA82A-D524-EF48-B3AA-188A961ADA08}"/>
              </a:ext>
            </a:extLst>
          </p:cNvPr>
          <p:cNvSpPr>
            <a:spLocks noGrp="1"/>
          </p:cNvSpPr>
          <p:nvPr>
            <p:ph type="body" sz="quarter" idx="21"/>
          </p:nvPr>
        </p:nvSpPr>
        <p:spPr>
          <a:xfrm>
            <a:off x="6248165"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49A56579-7A7B-7D4D-B5A2-E8A1324C2233}"/>
              </a:ext>
            </a:extLst>
          </p:cNvPr>
          <p:cNvSpPr>
            <a:spLocks noGrp="1"/>
          </p:cNvSpPr>
          <p:nvPr>
            <p:ph type="body" sz="quarter" idx="22"/>
          </p:nvPr>
        </p:nvSpPr>
        <p:spPr>
          <a:xfrm>
            <a:off x="9148995" y="1687513"/>
            <a:ext cx="2581275" cy="4370387"/>
          </a:xfrm>
        </p:spPr>
        <p:txBody>
          <a:bodyPr/>
          <a:lstStyle>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93DD30CC-7F78-2C4D-9B22-326EF4CB1597}"/>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7EB823D7-B8D4-5849-AD34-EBF1117104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136197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_1col_4images">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50"/>
            <a:ext cx="5486399" cy="1022350"/>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5486400"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6243637" y="2612570"/>
            <a:ext cx="2602365" cy="3445329"/>
          </a:xfrm>
          <a:solidFill>
            <a:schemeClr val="bg1">
              <a:lumMod val="85000"/>
            </a:schemeClr>
          </a:solidFill>
        </p:spPr>
        <p:txBody>
          <a:bodyPr tIns="2011680"/>
          <a:lstStyle>
            <a:lvl1pPr algn="ctr">
              <a:defRPr/>
            </a:lvl1pPr>
          </a:lstStyle>
          <a:p>
            <a:r>
              <a:rPr lang="en-US"/>
              <a:t>Click icon to add picture</a:t>
            </a:r>
          </a:p>
        </p:txBody>
      </p:sp>
      <p:sp>
        <p:nvSpPr>
          <p:cNvPr id="10" name="Picture Placeholder 8">
            <a:extLst>
              <a:ext uri="{FF2B5EF4-FFF2-40B4-BE49-F238E27FC236}">
                <a16:creationId xmlns:a16="http://schemas.microsoft.com/office/drawing/2014/main" id="{7E477FD2-DB71-C54A-8D89-EDB670EF3163}"/>
              </a:ext>
            </a:extLst>
          </p:cNvPr>
          <p:cNvSpPr>
            <a:spLocks noGrp="1"/>
          </p:cNvSpPr>
          <p:nvPr>
            <p:ph type="pic" sz="quarter" idx="20"/>
          </p:nvPr>
        </p:nvSpPr>
        <p:spPr>
          <a:xfrm>
            <a:off x="9127671" y="4212771"/>
            <a:ext cx="2602365" cy="1845128"/>
          </a:xfrm>
          <a:solidFill>
            <a:schemeClr val="bg1">
              <a:lumMod val="85000"/>
            </a:schemeClr>
          </a:solidFill>
        </p:spPr>
        <p:txBody>
          <a:bodyPr tIns="1188720"/>
          <a:lstStyle>
            <a:lvl1pPr algn="ctr">
              <a:defRPr/>
            </a:lvl1pPr>
          </a:lstStyle>
          <a:p>
            <a:r>
              <a:rPr lang="en-US"/>
              <a:t>Click icon to add picture</a:t>
            </a:r>
          </a:p>
        </p:txBody>
      </p:sp>
      <p:sp>
        <p:nvSpPr>
          <p:cNvPr id="11" name="Picture Placeholder 8">
            <a:extLst>
              <a:ext uri="{FF2B5EF4-FFF2-40B4-BE49-F238E27FC236}">
                <a16:creationId xmlns:a16="http://schemas.microsoft.com/office/drawing/2014/main" id="{1A5C46A3-094F-4945-BE91-20EA84C959A1}"/>
              </a:ext>
            </a:extLst>
          </p:cNvPr>
          <p:cNvSpPr>
            <a:spLocks noGrp="1"/>
          </p:cNvSpPr>
          <p:nvPr>
            <p:ph type="pic" sz="quarter" idx="21"/>
          </p:nvPr>
        </p:nvSpPr>
        <p:spPr>
          <a:xfrm>
            <a:off x="6243637" y="412750"/>
            <a:ext cx="2602365" cy="1914069"/>
          </a:xfrm>
          <a:solidFill>
            <a:schemeClr val="bg1">
              <a:lumMod val="85000"/>
            </a:schemeClr>
          </a:solidFill>
        </p:spPr>
        <p:txBody>
          <a:bodyPr tIns="1280160"/>
          <a:lstStyle>
            <a:lvl1pPr algn="ctr">
              <a:defRPr/>
            </a:lvl1pPr>
          </a:lstStyle>
          <a:p>
            <a:r>
              <a:rPr lang="en-US"/>
              <a:t>Click icon to add picture</a:t>
            </a:r>
          </a:p>
        </p:txBody>
      </p:sp>
      <p:sp>
        <p:nvSpPr>
          <p:cNvPr id="13" name="Picture Placeholder 8">
            <a:extLst>
              <a:ext uri="{FF2B5EF4-FFF2-40B4-BE49-F238E27FC236}">
                <a16:creationId xmlns:a16="http://schemas.microsoft.com/office/drawing/2014/main" id="{0F8AB093-651D-D448-87E3-F4BA5092B9D9}"/>
              </a:ext>
            </a:extLst>
          </p:cNvPr>
          <p:cNvSpPr>
            <a:spLocks noGrp="1"/>
          </p:cNvSpPr>
          <p:nvPr>
            <p:ph type="pic" sz="quarter" idx="22"/>
          </p:nvPr>
        </p:nvSpPr>
        <p:spPr>
          <a:xfrm>
            <a:off x="9127671" y="412750"/>
            <a:ext cx="2602365" cy="3511062"/>
          </a:xfrm>
          <a:solidFill>
            <a:schemeClr val="bg1">
              <a:lumMod val="85000"/>
            </a:schemeClr>
          </a:solidFill>
        </p:spPr>
        <p:txBody>
          <a:bodyPr tIns="2103120"/>
          <a:lstStyle>
            <a:lvl1pPr algn="ctr">
              <a:defRPr/>
            </a:lvl1pPr>
          </a:lstStyle>
          <a:p>
            <a:r>
              <a:rPr lang="en-US"/>
              <a:t>Click icon to add picture</a:t>
            </a:r>
          </a:p>
        </p:txBody>
      </p:sp>
      <p:pic>
        <p:nvPicPr>
          <p:cNvPr id="14" name="Picture 13">
            <a:extLst>
              <a:ext uri="{FF2B5EF4-FFF2-40B4-BE49-F238E27FC236}">
                <a16:creationId xmlns:a16="http://schemas.microsoft.com/office/drawing/2014/main" id="{F3D782C6-51CC-B94C-86B1-DE4704EF54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36260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_2/3col_imageR_red">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7421562" cy="1014413"/>
          </a:xfrm>
        </p:spPr>
        <p:txBody>
          <a:bodyPr rIns="0"/>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7421562" cy="43703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4025900" cy="5645150"/>
          </a:xfrm>
          <a:solidFill>
            <a:schemeClr val="bg1">
              <a:lumMod val="85000"/>
            </a:schemeClr>
          </a:solidFill>
        </p:spPr>
        <p:txBody>
          <a:bodyPr tIns="2286000"/>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F2AF055B-8CA4-724A-A99F-B0FF8979DC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99042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_2/3col_imageR_clay">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50"/>
            <a:ext cx="7421562" cy="1022350"/>
          </a:xfrm>
        </p:spPr>
        <p:txBody>
          <a:bodyPr rIns="0"/>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7421562" cy="43703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4025900" cy="5645150"/>
          </a:xfrm>
          <a:solidFill>
            <a:schemeClr val="bg1">
              <a:lumMod val="85000"/>
            </a:schemeClr>
          </a:solidFill>
        </p:spPr>
        <p:txBody>
          <a:bodyPr tIns="2286000"/>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35A97166-C560-A544-B637-A11FCCC881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155649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_callout_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CABCB-F979-4545-B548-295C2B422473}"/>
              </a:ext>
            </a:extLst>
          </p:cNvPr>
          <p:cNvSpPr/>
          <p:nvPr userDrawn="1"/>
        </p:nvSpPr>
        <p:spPr bwMode="auto">
          <a:xfrm>
            <a:off x="0" y="0"/>
            <a:ext cx="4025900" cy="685800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
        <p:nvSpPr>
          <p:cNvPr id="11" name="Footer Placeholder 10">
            <a:extLst>
              <a:ext uri="{FF2B5EF4-FFF2-40B4-BE49-F238E27FC236}">
                <a16:creationId xmlns:a16="http://schemas.microsoft.com/office/drawing/2014/main" id="{5A95D118-7FF6-5443-B179-FAF020540095}"/>
              </a:ext>
            </a:extLst>
          </p:cNvPr>
          <p:cNvSpPr>
            <a:spLocks noGrp="1"/>
          </p:cNvSpPr>
          <p:nvPr>
            <p:ph type="ftr" sz="quarter" idx="20"/>
          </p:nvPr>
        </p:nvSpPr>
        <p:spPr/>
        <p:txBody>
          <a:bodyPr/>
          <a:lstStyle/>
          <a:p>
            <a:r>
              <a:rPr lang="en-US"/>
              <a:t>Confidential</a:t>
            </a:r>
          </a:p>
        </p:txBody>
      </p:sp>
      <p:sp>
        <p:nvSpPr>
          <p:cNvPr id="12" name="Slide Number Placeholder 11">
            <a:extLst>
              <a:ext uri="{FF2B5EF4-FFF2-40B4-BE49-F238E27FC236}">
                <a16:creationId xmlns:a16="http://schemas.microsoft.com/office/drawing/2014/main" id="{33234614-3A4F-AE41-B291-DC511EB9C0D3}"/>
              </a:ext>
            </a:extLst>
          </p:cNvPr>
          <p:cNvSpPr>
            <a:spLocks noGrp="1"/>
          </p:cNvSpPr>
          <p:nvPr>
            <p:ph type="sldNum" sz="quarter" idx="21"/>
          </p:nvPr>
        </p:nvSpPr>
        <p:spPr/>
        <p:txBody>
          <a:bodyPr/>
          <a:lstStyle/>
          <a:p>
            <a:fld id="{63DCA5C9-2E11-4C67-86EB-AE1DE127DC64}" type="slidenum">
              <a:rPr lang="en-US" smtClean="0"/>
              <a:pPr/>
              <a:t>‹#›</a:t>
            </a:fld>
            <a:endParaRPr lang="en-US"/>
          </a:p>
        </p:txBody>
      </p:sp>
      <p:sp>
        <p:nvSpPr>
          <p:cNvPr id="14" name="Text Placeholder 13">
            <a:extLst>
              <a:ext uri="{FF2B5EF4-FFF2-40B4-BE49-F238E27FC236}">
                <a16:creationId xmlns:a16="http://schemas.microsoft.com/office/drawing/2014/main" id="{ED706A32-3AAA-5347-9F6D-D5115ED0F2B2}"/>
              </a:ext>
            </a:extLst>
          </p:cNvPr>
          <p:cNvSpPr>
            <a:spLocks noGrp="1"/>
          </p:cNvSpPr>
          <p:nvPr>
            <p:ph type="body" sz="quarter" idx="22"/>
          </p:nvPr>
        </p:nvSpPr>
        <p:spPr>
          <a:xfrm>
            <a:off x="4308475" y="1687513"/>
            <a:ext cx="742156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3FDCD27-E56F-4E4C-B87B-5A241A633BE9}"/>
              </a:ext>
            </a:extLst>
          </p:cNvPr>
          <p:cNvSpPr>
            <a:spLocks noGrp="1"/>
          </p:cNvSpPr>
          <p:nvPr>
            <p:ph type="body" sz="quarter" idx="23"/>
          </p:nvPr>
        </p:nvSpPr>
        <p:spPr>
          <a:xfrm>
            <a:off x="4308474" y="412750"/>
            <a:ext cx="7421561" cy="1025278"/>
          </a:xfrm>
        </p:spPr>
        <p:txBody>
          <a:bodyPr tIns="0" anchor="t" anchorCtr="0"/>
          <a:lstStyle>
            <a:lvl1pPr>
              <a:lnSpc>
                <a:spcPct val="100000"/>
              </a:lnSpc>
              <a:spcAft>
                <a:spcPts val="0"/>
              </a:spcAft>
              <a:defRPr sz="3200" b="1" i="0">
                <a:solidFill>
                  <a:schemeClr val="accent1"/>
                </a:solidFill>
                <a:latin typeface="Times New Roman" panose="02020603050405020304" pitchFamily="18" charset="0"/>
                <a:cs typeface="Times New Roman" panose="02020603050405020304" pitchFamily="18" charset="0"/>
              </a:defRPr>
            </a:lvl1pPr>
            <a:lvl2pPr>
              <a:lnSpc>
                <a:spcPts val="3400"/>
              </a:lnSpc>
              <a:spcAft>
                <a:spcPts val="0"/>
              </a:spcAft>
              <a:defRPr sz="3200" b="1">
                <a:solidFill>
                  <a:schemeClr val="accent1"/>
                </a:solidFill>
              </a:defRPr>
            </a:lvl2pPr>
            <a:lvl3pPr marL="0" indent="0">
              <a:lnSpc>
                <a:spcPts val="3400"/>
              </a:lnSpc>
              <a:buFontTx/>
              <a:buNone/>
              <a:defRPr sz="3200" b="1">
                <a:solidFill>
                  <a:schemeClr val="accent1"/>
                </a:solidFill>
              </a:defRPr>
            </a:lvl3pPr>
            <a:lvl4pPr marL="0" indent="0">
              <a:lnSpc>
                <a:spcPts val="3400"/>
              </a:lnSpc>
              <a:buFontTx/>
              <a:buNone/>
              <a:defRPr sz="3200" b="1">
                <a:solidFill>
                  <a:schemeClr val="accent1"/>
                </a:solidFill>
              </a:defRPr>
            </a:lvl4pPr>
            <a:lvl5pPr marL="0" indent="0">
              <a:lnSpc>
                <a:spcPts val="3400"/>
              </a:lnSpc>
              <a:buFontTx/>
              <a:buNone/>
              <a:defRPr sz="3200" b="1">
                <a:solidFill>
                  <a:schemeClr val="accent1"/>
                </a:solidFill>
              </a:defRPr>
            </a:lvl5pPr>
            <a:lvl6pPr marL="0" indent="0">
              <a:lnSpc>
                <a:spcPts val="3400"/>
              </a:lnSpc>
              <a:buFontTx/>
              <a:buNone/>
              <a:defRPr sz="3200" b="1">
                <a:solidFill>
                  <a:schemeClr val="accent1"/>
                </a:solidFill>
              </a:defRPr>
            </a:lvl6pPr>
            <a:lvl7pPr marL="0" indent="0">
              <a:lnSpc>
                <a:spcPts val="3400"/>
              </a:lnSpc>
              <a:buFontTx/>
              <a:buNone/>
              <a:defRPr sz="3200" b="1">
                <a:solidFill>
                  <a:schemeClr val="accent1"/>
                </a:solidFill>
              </a:defRPr>
            </a:lvl7pPr>
            <a:lvl8pPr marL="0" indent="0">
              <a:lnSpc>
                <a:spcPts val="3400"/>
              </a:lnSpc>
              <a:buFontTx/>
              <a:buNone/>
              <a:defRPr sz="3200" b="1">
                <a:solidFill>
                  <a:schemeClr val="accent1"/>
                </a:solidFill>
              </a:defRPr>
            </a:lvl8pPr>
            <a:lvl9pPr marL="0" indent="0">
              <a:lnSpc>
                <a:spcPts val="3400"/>
              </a:lnSpc>
              <a:buFontTx/>
              <a:buNone/>
              <a:defRPr sz="3200" b="1">
                <a:solidFill>
                  <a:schemeClr val="accent1"/>
                </a:solidFill>
              </a:defRPr>
            </a:lvl9pPr>
          </a:lstStyle>
          <a:p>
            <a:pPr lvl="0"/>
            <a:r>
              <a:rPr lang="en-US"/>
              <a:t>Edit Master text styles</a:t>
            </a:r>
          </a:p>
        </p:txBody>
      </p:sp>
      <p:sp>
        <p:nvSpPr>
          <p:cNvPr id="17" name="Text Placeholder 6">
            <a:extLst>
              <a:ext uri="{FF2B5EF4-FFF2-40B4-BE49-F238E27FC236}">
                <a16:creationId xmlns:a16="http://schemas.microsoft.com/office/drawing/2014/main" id="{5A5FEF70-12D8-F345-AABA-8A9321BF5693}"/>
              </a:ext>
            </a:extLst>
          </p:cNvPr>
          <p:cNvSpPr>
            <a:spLocks noGrp="1"/>
          </p:cNvSpPr>
          <p:nvPr>
            <p:ph type="body" sz="quarter" idx="18"/>
          </p:nvPr>
        </p:nvSpPr>
        <p:spPr>
          <a:xfrm>
            <a:off x="461963" y="1687513"/>
            <a:ext cx="3563937" cy="4370387"/>
          </a:xfrm>
        </p:spPr>
        <p:txBody>
          <a:bodyPr rIns="2286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p:txBody>
      </p:sp>
      <p:sp>
        <p:nvSpPr>
          <p:cNvPr id="18" name="Title 5">
            <a:extLst>
              <a:ext uri="{FF2B5EF4-FFF2-40B4-BE49-F238E27FC236}">
                <a16:creationId xmlns:a16="http://schemas.microsoft.com/office/drawing/2014/main" id="{BF4DFC67-0C7F-6341-993D-7C0F527CB05A}"/>
              </a:ext>
            </a:extLst>
          </p:cNvPr>
          <p:cNvSpPr>
            <a:spLocks noGrp="1"/>
          </p:cNvSpPr>
          <p:nvPr>
            <p:ph type="title"/>
          </p:nvPr>
        </p:nvSpPr>
        <p:spPr>
          <a:xfrm>
            <a:off x="461964" y="412749"/>
            <a:ext cx="3563936" cy="1025279"/>
          </a:xfrm>
        </p:spPr>
        <p:txBody>
          <a:bodyPr rIns="228600"/>
          <a:lstStyle>
            <a:lvl1pPr>
              <a:defRPr>
                <a:solidFill>
                  <a:schemeClr val="bg1"/>
                </a:solidFill>
              </a:defRPr>
            </a:lvl1pPr>
          </a:lstStyle>
          <a:p>
            <a:r>
              <a:rPr lang="en-US"/>
              <a:t>Click to edit Master title style</a:t>
            </a:r>
          </a:p>
        </p:txBody>
      </p:sp>
      <p:pic>
        <p:nvPicPr>
          <p:cNvPr id="13" name="Picture 12">
            <a:extLst>
              <a:ext uri="{FF2B5EF4-FFF2-40B4-BE49-F238E27FC236}">
                <a16:creationId xmlns:a16="http://schemas.microsoft.com/office/drawing/2014/main" id="{32A7EE49-9FA1-8549-BCD6-B075E76E5B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96772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_callout_cla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CABCB-F979-4545-B548-295C2B422473}"/>
              </a:ext>
            </a:extLst>
          </p:cNvPr>
          <p:cNvSpPr/>
          <p:nvPr userDrawn="1"/>
        </p:nvSpPr>
        <p:spPr bwMode="auto">
          <a:xfrm>
            <a:off x="0" y="0"/>
            <a:ext cx="4025900" cy="6858000"/>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accent3"/>
              </a:solidFill>
            </a:endParaRPr>
          </a:p>
        </p:txBody>
      </p:sp>
      <p:sp>
        <p:nvSpPr>
          <p:cNvPr id="11" name="Footer Placeholder 10">
            <a:extLst>
              <a:ext uri="{FF2B5EF4-FFF2-40B4-BE49-F238E27FC236}">
                <a16:creationId xmlns:a16="http://schemas.microsoft.com/office/drawing/2014/main" id="{5A95D118-7FF6-5443-B179-FAF020540095}"/>
              </a:ext>
            </a:extLst>
          </p:cNvPr>
          <p:cNvSpPr>
            <a:spLocks noGrp="1"/>
          </p:cNvSpPr>
          <p:nvPr>
            <p:ph type="ftr" sz="quarter" idx="20"/>
          </p:nvPr>
        </p:nvSpPr>
        <p:spPr/>
        <p:txBody>
          <a:bodyPr/>
          <a:lstStyle/>
          <a:p>
            <a:r>
              <a:rPr lang="en-US"/>
              <a:t>Confidential</a:t>
            </a:r>
          </a:p>
        </p:txBody>
      </p:sp>
      <p:sp>
        <p:nvSpPr>
          <p:cNvPr id="12" name="Slide Number Placeholder 11">
            <a:extLst>
              <a:ext uri="{FF2B5EF4-FFF2-40B4-BE49-F238E27FC236}">
                <a16:creationId xmlns:a16="http://schemas.microsoft.com/office/drawing/2014/main" id="{33234614-3A4F-AE41-B291-DC511EB9C0D3}"/>
              </a:ext>
            </a:extLst>
          </p:cNvPr>
          <p:cNvSpPr>
            <a:spLocks noGrp="1"/>
          </p:cNvSpPr>
          <p:nvPr>
            <p:ph type="sldNum" sz="quarter" idx="21"/>
          </p:nvPr>
        </p:nvSpPr>
        <p:spPr/>
        <p:txBody>
          <a:bodyPr/>
          <a:lstStyle/>
          <a:p>
            <a:fld id="{63DCA5C9-2E11-4C67-86EB-AE1DE127DC64}" type="slidenum">
              <a:rPr lang="en-US" smtClean="0"/>
              <a:pPr/>
              <a:t>‹#›</a:t>
            </a:fld>
            <a:endParaRPr lang="en-US"/>
          </a:p>
        </p:txBody>
      </p:sp>
      <p:sp>
        <p:nvSpPr>
          <p:cNvPr id="14" name="Text Placeholder 13">
            <a:extLst>
              <a:ext uri="{FF2B5EF4-FFF2-40B4-BE49-F238E27FC236}">
                <a16:creationId xmlns:a16="http://schemas.microsoft.com/office/drawing/2014/main" id="{ED706A32-3AAA-5347-9F6D-D5115ED0F2B2}"/>
              </a:ext>
            </a:extLst>
          </p:cNvPr>
          <p:cNvSpPr>
            <a:spLocks noGrp="1"/>
          </p:cNvSpPr>
          <p:nvPr>
            <p:ph type="body" sz="quarter" idx="22"/>
          </p:nvPr>
        </p:nvSpPr>
        <p:spPr>
          <a:xfrm>
            <a:off x="4308475" y="1687513"/>
            <a:ext cx="742156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3FDCD27-E56F-4E4C-B87B-5A241A633BE9}"/>
              </a:ext>
            </a:extLst>
          </p:cNvPr>
          <p:cNvSpPr>
            <a:spLocks noGrp="1"/>
          </p:cNvSpPr>
          <p:nvPr>
            <p:ph type="body" sz="quarter" idx="23"/>
          </p:nvPr>
        </p:nvSpPr>
        <p:spPr>
          <a:xfrm>
            <a:off x="4308474" y="412750"/>
            <a:ext cx="7421561" cy="1019142"/>
          </a:xfrm>
        </p:spPr>
        <p:txBody>
          <a:bodyPr tIns="0" anchor="t" anchorCtr="0"/>
          <a:lstStyle>
            <a:lvl1pPr>
              <a:lnSpc>
                <a:spcPct val="100000"/>
              </a:lnSpc>
              <a:spcAft>
                <a:spcPts val="0"/>
              </a:spcAft>
              <a:defRPr sz="3200" b="1" i="0">
                <a:solidFill>
                  <a:schemeClr val="accent1"/>
                </a:solidFill>
                <a:latin typeface="Times New Roman" panose="02020603050405020304" pitchFamily="18" charset="0"/>
                <a:cs typeface="Times New Roman" panose="02020603050405020304" pitchFamily="18" charset="0"/>
              </a:defRPr>
            </a:lvl1pPr>
            <a:lvl2pPr>
              <a:lnSpc>
                <a:spcPts val="3400"/>
              </a:lnSpc>
              <a:spcAft>
                <a:spcPts val="0"/>
              </a:spcAft>
              <a:defRPr sz="3200" b="1">
                <a:solidFill>
                  <a:schemeClr val="accent1"/>
                </a:solidFill>
              </a:defRPr>
            </a:lvl2pPr>
            <a:lvl3pPr marL="0" indent="0">
              <a:lnSpc>
                <a:spcPts val="3400"/>
              </a:lnSpc>
              <a:buFontTx/>
              <a:buNone/>
              <a:defRPr sz="3200" b="1">
                <a:solidFill>
                  <a:schemeClr val="accent1"/>
                </a:solidFill>
              </a:defRPr>
            </a:lvl3pPr>
            <a:lvl4pPr marL="0" indent="0">
              <a:lnSpc>
                <a:spcPts val="3400"/>
              </a:lnSpc>
              <a:buFontTx/>
              <a:buNone/>
              <a:defRPr sz="3200" b="1">
                <a:solidFill>
                  <a:schemeClr val="accent1"/>
                </a:solidFill>
              </a:defRPr>
            </a:lvl4pPr>
            <a:lvl5pPr marL="0" indent="0">
              <a:lnSpc>
                <a:spcPts val="3400"/>
              </a:lnSpc>
              <a:buFontTx/>
              <a:buNone/>
              <a:defRPr sz="3200" b="1">
                <a:solidFill>
                  <a:schemeClr val="accent1"/>
                </a:solidFill>
              </a:defRPr>
            </a:lvl5pPr>
            <a:lvl6pPr marL="0" indent="0">
              <a:lnSpc>
                <a:spcPts val="3400"/>
              </a:lnSpc>
              <a:buFontTx/>
              <a:buNone/>
              <a:defRPr sz="3200" b="1">
                <a:solidFill>
                  <a:schemeClr val="accent1"/>
                </a:solidFill>
              </a:defRPr>
            </a:lvl6pPr>
            <a:lvl7pPr marL="0" indent="0">
              <a:lnSpc>
                <a:spcPts val="3400"/>
              </a:lnSpc>
              <a:buFontTx/>
              <a:buNone/>
              <a:defRPr sz="3200" b="1">
                <a:solidFill>
                  <a:schemeClr val="accent1"/>
                </a:solidFill>
              </a:defRPr>
            </a:lvl7pPr>
            <a:lvl8pPr marL="0" indent="0">
              <a:lnSpc>
                <a:spcPts val="3400"/>
              </a:lnSpc>
              <a:buFontTx/>
              <a:buNone/>
              <a:defRPr sz="3200" b="1">
                <a:solidFill>
                  <a:schemeClr val="accent1"/>
                </a:solidFill>
              </a:defRPr>
            </a:lvl8pPr>
            <a:lvl9pPr marL="0" indent="0">
              <a:lnSpc>
                <a:spcPts val="3400"/>
              </a:lnSpc>
              <a:buFontTx/>
              <a:buNone/>
              <a:defRPr sz="3200" b="1">
                <a:solidFill>
                  <a:schemeClr val="accent1"/>
                </a:solidFill>
              </a:defRPr>
            </a:lvl9pPr>
          </a:lstStyle>
          <a:p>
            <a:pPr lvl="0"/>
            <a:r>
              <a:rPr lang="en-US"/>
              <a:t>Edit Master text styles</a:t>
            </a:r>
          </a:p>
        </p:txBody>
      </p:sp>
      <p:sp>
        <p:nvSpPr>
          <p:cNvPr id="17" name="Text Placeholder 6">
            <a:extLst>
              <a:ext uri="{FF2B5EF4-FFF2-40B4-BE49-F238E27FC236}">
                <a16:creationId xmlns:a16="http://schemas.microsoft.com/office/drawing/2014/main" id="{5A5FEF70-12D8-F345-AABA-8A9321BF5693}"/>
              </a:ext>
            </a:extLst>
          </p:cNvPr>
          <p:cNvSpPr>
            <a:spLocks noGrp="1"/>
          </p:cNvSpPr>
          <p:nvPr>
            <p:ph type="body" sz="quarter" idx="18"/>
          </p:nvPr>
        </p:nvSpPr>
        <p:spPr>
          <a:xfrm>
            <a:off x="461963" y="1687513"/>
            <a:ext cx="3563937" cy="4370387"/>
          </a:xfrm>
        </p:spPr>
        <p:txBody>
          <a:bodyPr rIns="2286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p:txBody>
      </p:sp>
      <p:sp>
        <p:nvSpPr>
          <p:cNvPr id="18" name="Title 5">
            <a:extLst>
              <a:ext uri="{FF2B5EF4-FFF2-40B4-BE49-F238E27FC236}">
                <a16:creationId xmlns:a16="http://schemas.microsoft.com/office/drawing/2014/main" id="{BF4DFC67-0C7F-6341-993D-7C0F527CB05A}"/>
              </a:ext>
            </a:extLst>
          </p:cNvPr>
          <p:cNvSpPr>
            <a:spLocks noGrp="1"/>
          </p:cNvSpPr>
          <p:nvPr>
            <p:ph type="title"/>
          </p:nvPr>
        </p:nvSpPr>
        <p:spPr>
          <a:xfrm>
            <a:off x="461964" y="412750"/>
            <a:ext cx="3563936" cy="1019142"/>
          </a:xfrm>
        </p:spPr>
        <p:txBody>
          <a:bodyPr rIns="228600"/>
          <a:lstStyle>
            <a:lvl1pPr>
              <a:defRPr>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5F19473B-AE5E-4D42-8131-E4715F0F22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70806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2col chart">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D9A7A099-8FCD-F248-90AD-8AB09DA1ADCE}"/>
              </a:ext>
            </a:extLst>
          </p:cNvPr>
          <p:cNvSpPr>
            <a:spLocks noGrp="1"/>
          </p:cNvSpPr>
          <p:nvPr>
            <p:ph type="chart" sz="quarter" idx="17"/>
          </p:nvPr>
        </p:nvSpPr>
        <p:spPr>
          <a:xfrm>
            <a:off x="8166099" y="1687513"/>
            <a:ext cx="3563937" cy="4370387"/>
          </a:xfrm>
          <a:pattFill prst="pct10">
            <a:fgClr>
              <a:schemeClr val="tx2"/>
            </a:fgClr>
            <a:bgClr>
              <a:schemeClr val="bg1"/>
            </a:bgClr>
          </a:pattFill>
        </p:spPr>
        <p:txBody>
          <a:bodyPr tIns="2468880"/>
          <a:lstStyle>
            <a:lvl1pPr algn="ctr">
              <a:defRPr b="0" i="0"/>
            </a:lvl1pPr>
          </a:lstStyle>
          <a:p>
            <a:r>
              <a:rPr lang="en-US"/>
              <a:t>Click icon to add chart</a:t>
            </a:r>
          </a:p>
        </p:txBody>
      </p:sp>
      <p:sp>
        <p:nvSpPr>
          <p:cNvPr id="6" name="Slide Number Placeholder 5">
            <a:extLst>
              <a:ext uri="{FF2B5EF4-FFF2-40B4-BE49-F238E27FC236}">
                <a16:creationId xmlns:a16="http://schemas.microsoft.com/office/drawing/2014/main" id="{29597DF7-737E-674E-8C8C-A9F6B6F81AFB}"/>
              </a:ext>
            </a:extLst>
          </p:cNvPr>
          <p:cNvSpPr>
            <a:spLocks noGrp="1"/>
          </p:cNvSpPr>
          <p:nvPr>
            <p:ph type="sldNum" sz="quarter" idx="19"/>
          </p:nvPr>
        </p:nvSpPr>
        <p:spPr/>
        <p:txBody>
          <a:bodyPr/>
          <a:lstStyle>
            <a:lvl1pPr>
              <a:defRPr b="0" i="0"/>
            </a:lvl1pPr>
          </a:lstStyle>
          <a:p>
            <a:fld id="{63DCA5C9-2E11-4C67-86EB-AE1DE127DC64}" type="slidenum">
              <a:rPr lang="en-US" smtClean="0"/>
              <a:pPr/>
              <a:t>‹#›</a:t>
            </a:fld>
            <a:endParaRPr lang="en-US"/>
          </a:p>
        </p:txBody>
      </p:sp>
      <p:sp>
        <p:nvSpPr>
          <p:cNvPr id="2" name="Footer Placeholder 1">
            <a:extLst>
              <a:ext uri="{FF2B5EF4-FFF2-40B4-BE49-F238E27FC236}">
                <a16:creationId xmlns:a16="http://schemas.microsoft.com/office/drawing/2014/main" id="{03B04AD2-63CC-544C-8144-D8940E62B5A1}"/>
              </a:ext>
            </a:extLst>
          </p:cNvPr>
          <p:cNvSpPr>
            <a:spLocks noGrp="1"/>
          </p:cNvSpPr>
          <p:nvPr>
            <p:ph type="ftr" sz="quarter" idx="21"/>
          </p:nvPr>
        </p:nvSpPr>
        <p:spPr/>
        <p:txBody>
          <a:bodyPr/>
          <a:lstStyle/>
          <a:p>
            <a:r>
              <a:rPr lang="en-US"/>
              <a:t>Confidential</a:t>
            </a:r>
          </a:p>
        </p:txBody>
      </p:sp>
      <p:sp>
        <p:nvSpPr>
          <p:cNvPr id="10" name="Content Placeholder 9">
            <a:extLst>
              <a:ext uri="{FF2B5EF4-FFF2-40B4-BE49-F238E27FC236}">
                <a16:creationId xmlns:a16="http://schemas.microsoft.com/office/drawing/2014/main" id="{06626077-5E3D-2645-9458-6002601FE51A}"/>
              </a:ext>
            </a:extLst>
          </p:cNvPr>
          <p:cNvSpPr>
            <a:spLocks noGrp="1"/>
          </p:cNvSpPr>
          <p:nvPr>
            <p:ph sz="quarter" idx="18"/>
          </p:nvPr>
        </p:nvSpPr>
        <p:spPr>
          <a:xfrm>
            <a:off x="471488" y="1687513"/>
            <a:ext cx="7412037"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BC29201-7D57-2347-BBDF-E3000BA36040}"/>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5A0D8EFC-42A5-7440-9297-963B80C6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7799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8312" y="1427163"/>
            <a:ext cx="7421563" cy="2076433"/>
          </a:xfrm>
          <a:noFill/>
        </p:spPr>
        <p:txBody>
          <a:bodyPr lIns="0" tIns="0" rIns="731520" bIns="0" anchor="ctr" anchorCtr="0"/>
          <a:lstStyle>
            <a:lvl1pPr>
              <a:lnSpc>
                <a:spcPct val="100000"/>
              </a:lnSpc>
              <a:defRPr sz="3000" b="1" i="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2" name="Text Placeholder 6">
            <a:extLst>
              <a:ext uri="{FF2B5EF4-FFF2-40B4-BE49-F238E27FC236}">
                <a16:creationId xmlns:a16="http://schemas.microsoft.com/office/drawing/2014/main" id="{FD7CA492-3955-4A43-AB33-485DEE348D2B}"/>
              </a:ext>
            </a:extLst>
          </p:cNvPr>
          <p:cNvSpPr>
            <a:spLocks noGrp="1"/>
          </p:cNvSpPr>
          <p:nvPr>
            <p:ph type="body" sz="quarter" idx="18" hasCustomPrompt="1"/>
          </p:nvPr>
        </p:nvSpPr>
        <p:spPr>
          <a:xfrm>
            <a:off x="5638375" y="3503596"/>
            <a:ext cx="2251499" cy="1038667"/>
          </a:xfr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 Click to edit</a:t>
            </a:r>
          </a:p>
        </p:txBody>
      </p:sp>
      <p:sp>
        <p:nvSpPr>
          <p:cNvPr id="13" name="Picture Placeholder 13">
            <a:extLst>
              <a:ext uri="{FF2B5EF4-FFF2-40B4-BE49-F238E27FC236}">
                <a16:creationId xmlns:a16="http://schemas.microsoft.com/office/drawing/2014/main" id="{FAF9A21D-B748-B342-A98D-DF27CBA04F80}"/>
              </a:ext>
            </a:extLst>
          </p:cNvPr>
          <p:cNvSpPr>
            <a:spLocks noGrp="1"/>
          </p:cNvSpPr>
          <p:nvPr>
            <p:ph type="pic" sz="quarter" idx="13"/>
          </p:nvPr>
        </p:nvSpPr>
        <p:spPr>
          <a:xfrm>
            <a:off x="8503611" y="1050925"/>
            <a:ext cx="2856982" cy="3495369"/>
          </a:xfrm>
          <a:custGeom>
            <a:avLst/>
            <a:gdLst>
              <a:gd name="connsiteX0" fmla="*/ 0 w 2856982"/>
              <a:gd name="connsiteY0" fmla="*/ 0 h 3495369"/>
              <a:gd name="connsiteX1" fmla="*/ 2856982 w 2856982"/>
              <a:gd name="connsiteY1" fmla="*/ 0 h 3495369"/>
              <a:gd name="connsiteX2" fmla="*/ 2856982 w 2856982"/>
              <a:gd name="connsiteY2" fmla="*/ 3495369 h 3495369"/>
              <a:gd name="connsiteX3" fmla="*/ 733521 w 2856982"/>
              <a:gd name="connsiteY3" fmla="*/ 3495369 h 3495369"/>
              <a:gd name="connsiteX4" fmla="*/ 0 w 2856982"/>
              <a:gd name="connsiteY4" fmla="*/ 1285923 h 3495369"/>
              <a:gd name="connsiteX5" fmla="*/ 0 w 2856982"/>
              <a:gd name="connsiteY5" fmla="*/ 0 h 34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982" h="3495369">
                <a:moveTo>
                  <a:pt x="0" y="0"/>
                </a:moveTo>
                <a:cubicBezTo>
                  <a:pt x="2856982" y="0"/>
                  <a:pt x="2856982" y="0"/>
                  <a:pt x="2856982" y="0"/>
                </a:cubicBezTo>
                <a:lnTo>
                  <a:pt x="2856982" y="3495369"/>
                </a:lnTo>
                <a:cubicBezTo>
                  <a:pt x="733521" y="3495369"/>
                  <a:pt x="733521" y="3495369"/>
                  <a:pt x="733521" y="3495369"/>
                </a:cubicBezTo>
                <a:cubicBezTo>
                  <a:pt x="276403" y="2876334"/>
                  <a:pt x="0" y="2114351"/>
                  <a:pt x="0" y="1285923"/>
                </a:cubicBezTo>
                <a:cubicBezTo>
                  <a:pt x="0" y="0"/>
                  <a:pt x="0" y="0"/>
                  <a:pt x="0" y="0"/>
                </a:cubicBezTo>
                <a:close/>
              </a:path>
            </a:pathLst>
          </a:custGeom>
          <a:solidFill>
            <a:schemeClr val="bg1">
              <a:lumMod val="75000"/>
            </a:schemeClr>
          </a:solidFill>
        </p:spPr>
        <p:txBody>
          <a:bodyPr wrap="square" tIns="1188720">
            <a:noAutofit/>
          </a:bodyPr>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0BF2C9A4-4D52-8E4E-89B1-F3A52DCC640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78713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4" name="Picture Placeholder 13">
            <a:extLst>
              <a:ext uri="{FF2B5EF4-FFF2-40B4-BE49-F238E27FC236}">
                <a16:creationId xmlns:a16="http://schemas.microsoft.com/office/drawing/2014/main" id="{6AD1AE34-3B22-D54F-A337-9FF831C8CD2F}"/>
              </a:ext>
            </a:extLst>
          </p:cNvPr>
          <p:cNvSpPr>
            <a:spLocks noGrp="1"/>
          </p:cNvSpPr>
          <p:nvPr>
            <p:ph type="pic" sz="quarter" idx="13"/>
          </p:nvPr>
        </p:nvSpPr>
        <p:spPr>
          <a:xfrm>
            <a:off x="8503611" y="1050925"/>
            <a:ext cx="2856982" cy="3495369"/>
          </a:xfrm>
          <a:custGeom>
            <a:avLst/>
            <a:gdLst>
              <a:gd name="connsiteX0" fmla="*/ 0 w 2856982"/>
              <a:gd name="connsiteY0" fmla="*/ 0 h 3495369"/>
              <a:gd name="connsiteX1" fmla="*/ 2856982 w 2856982"/>
              <a:gd name="connsiteY1" fmla="*/ 0 h 3495369"/>
              <a:gd name="connsiteX2" fmla="*/ 2856982 w 2856982"/>
              <a:gd name="connsiteY2" fmla="*/ 3495369 h 3495369"/>
              <a:gd name="connsiteX3" fmla="*/ 733521 w 2856982"/>
              <a:gd name="connsiteY3" fmla="*/ 3495369 h 3495369"/>
              <a:gd name="connsiteX4" fmla="*/ 0 w 2856982"/>
              <a:gd name="connsiteY4" fmla="*/ 1285923 h 3495369"/>
              <a:gd name="connsiteX5" fmla="*/ 0 w 2856982"/>
              <a:gd name="connsiteY5" fmla="*/ 0 h 34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982" h="3495369">
                <a:moveTo>
                  <a:pt x="0" y="0"/>
                </a:moveTo>
                <a:cubicBezTo>
                  <a:pt x="2856982" y="0"/>
                  <a:pt x="2856982" y="0"/>
                  <a:pt x="2856982" y="0"/>
                </a:cubicBezTo>
                <a:lnTo>
                  <a:pt x="2856982" y="3495369"/>
                </a:lnTo>
                <a:cubicBezTo>
                  <a:pt x="733521" y="3495369"/>
                  <a:pt x="733521" y="3495369"/>
                  <a:pt x="733521" y="3495369"/>
                </a:cubicBezTo>
                <a:cubicBezTo>
                  <a:pt x="276403" y="2876334"/>
                  <a:pt x="0" y="2114351"/>
                  <a:pt x="0" y="1285923"/>
                </a:cubicBezTo>
                <a:cubicBezTo>
                  <a:pt x="0" y="0"/>
                  <a:pt x="0" y="0"/>
                  <a:pt x="0" y="0"/>
                </a:cubicBezTo>
                <a:close/>
              </a:path>
            </a:pathLst>
          </a:custGeom>
          <a:solidFill>
            <a:schemeClr val="bg1">
              <a:lumMod val="75000"/>
            </a:schemeClr>
          </a:solidFill>
        </p:spPr>
        <p:txBody>
          <a:bodyPr wrap="square" tIns="1188720">
            <a:noAutofit/>
          </a:bodyPr>
          <a:lstStyle>
            <a:lvl1pPr algn="ctr">
              <a:defRPr/>
            </a:lvl1pPr>
          </a:lstStyle>
          <a:p>
            <a:r>
              <a:rPr lang="en-US"/>
              <a:t>Click icon to add picture</a:t>
            </a:r>
          </a:p>
        </p:txBody>
      </p:sp>
      <p:sp>
        <p:nvSpPr>
          <p:cNvPr id="15" name="Title 3">
            <a:extLst>
              <a:ext uri="{FF2B5EF4-FFF2-40B4-BE49-F238E27FC236}">
                <a16:creationId xmlns:a16="http://schemas.microsoft.com/office/drawing/2014/main" id="{66D07E3D-6BE9-A941-A2FF-BF3BDB54304B}"/>
              </a:ext>
            </a:extLst>
          </p:cNvPr>
          <p:cNvSpPr>
            <a:spLocks noGrp="1"/>
          </p:cNvSpPr>
          <p:nvPr>
            <p:ph type="title"/>
          </p:nvPr>
        </p:nvSpPr>
        <p:spPr>
          <a:xfrm>
            <a:off x="468312" y="1427163"/>
            <a:ext cx="7421563" cy="2076433"/>
          </a:xfrm>
          <a:noFill/>
        </p:spPr>
        <p:txBody>
          <a:bodyPr lIns="0" tIns="0" rIns="731520" bIns="0" anchor="ctr" anchorCtr="0"/>
          <a:lstStyle>
            <a:lvl1pPr>
              <a:lnSpc>
                <a:spcPct val="100000"/>
              </a:lnSpc>
              <a:defRPr sz="3000" b="1" i="0">
                <a:solidFill>
                  <a:schemeClr val="bg1"/>
                </a:solidFill>
              </a:defRPr>
            </a:lvl1pPr>
          </a:lstStyle>
          <a:p>
            <a:r>
              <a:rPr lang="en-US"/>
              <a:t>Click to edit Master title style</a:t>
            </a:r>
          </a:p>
        </p:txBody>
      </p:sp>
      <p:sp>
        <p:nvSpPr>
          <p:cNvPr id="16" name="Text Placeholder 6">
            <a:extLst>
              <a:ext uri="{FF2B5EF4-FFF2-40B4-BE49-F238E27FC236}">
                <a16:creationId xmlns:a16="http://schemas.microsoft.com/office/drawing/2014/main" id="{44E500B8-F67C-5B49-8D18-41101EF0502C}"/>
              </a:ext>
            </a:extLst>
          </p:cNvPr>
          <p:cNvSpPr>
            <a:spLocks noGrp="1"/>
          </p:cNvSpPr>
          <p:nvPr>
            <p:ph type="body" sz="quarter" idx="18" hasCustomPrompt="1"/>
          </p:nvPr>
        </p:nvSpPr>
        <p:spPr>
          <a:xfrm>
            <a:off x="5638375" y="3503596"/>
            <a:ext cx="2251499" cy="1038667"/>
          </a:xfr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 Click to edit</a:t>
            </a:r>
          </a:p>
        </p:txBody>
      </p:sp>
      <p:pic>
        <p:nvPicPr>
          <p:cNvPr id="10" name="Picture 9">
            <a:extLst>
              <a:ext uri="{FF2B5EF4-FFF2-40B4-BE49-F238E27FC236}">
                <a16:creationId xmlns:a16="http://schemas.microsoft.com/office/drawing/2014/main" id="{9AB94BC1-1169-B24D-B3BB-245FAAB75D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7262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all out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2" name="Text Placeholder 11">
            <a:extLst>
              <a:ext uri="{FF2B5EF4-FFF2-40B4-BE49-F238E27FC236}">
                <a16:creationId xmlns:a16="http://schemas.microsoft.com/office/drawing/2014/main" id="{68CD0C29-68A9-F242-BE34-A4988100D239}"/>
              </a:ext>
            </a:extLst>
          </p:cNvPr>
          <p:cNvSpPr>
            <a:spLocks noGrp="1"/>
          </p:cNvSpPr>
          <p:nvPr>
            <p:ph type="body" sz="quarter" idx="14"/>
          </p:nvPr>
        </p:nvSpPr>
        <p:spPr>
          <a:xfrm>
            <a:off x="461963" y="4729798"/>
            <a:ext cx="5781675" cy="1185862"/>
          </a:xfrm>
        </p:spPr>
        <p:txBody>
          <a:bodyPr tIns="91440"/>
          <a:lstStyle/>
          <a:p>
            <a:pPr lvl="0"/>
            <a:r>
              <a:rPr lang="en-US"/>
              <a:t>Edit Master text styles</a:t>
            </a:r>
          </a:p>
        </p:txBody>
      </p:sp>
      <p:sp>
        <p:nvSpPr>
          <p:cNvPr id="11" name="Title 3">
            <a:extLst>
              <a:ext uri="{FF2B5EF4-FFF2-40B4-BE49-F238E27FC236}">
                <a16:creationId xmlns:a16="http://schemas.microsoft.com/office/drawing/2014/main" id="{3485B6F4-E6CC-4E4E-A21F-C2CED10BA655}"/>
              </a:ext>
            </a:extLst>
          </p:cNvPr>
          <p:cNvSpPr>
            <a:spLocks noGrp="1"/>
          </p:cNvSpPr>
          <p:nvPr>
            <p:ph type="title"/>
          </p:nvPr>
        </p:nvSpPr>
        <p:spPr>
          <a:xfrm>
            <a:off x="461962" y="412750"/>
            <a:ext cx="7421563" cy="2180548"/>
          </a:xfrm>
          <a:noFill/>
        </p:spPr>
        <p:txBody>
          <a:bodyPr lIns="0" tIns="0" rIns="0" bIns="365760" anchor="ctr" anchorCtr="0"/>
          <a:lstStyle>
            <a:lvl1pPr>
              <a:lnSpc>
                <a:spcPct val="100000"/>
              </a:lnSpc>
              <a:defRPr sz="3200" b="1" i="0">
                <a:solidFill>
                  <a:schemeClr val="bg1"/>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2E71D140-1984-9A43-8AB2-C185C8433C6E}"/>
              </a:ext>
            </a:extLst>
          </p:cNvPr>
          <p:cNvSpPr>
            <a:spLocks noGrp="1"/>
          </p:cNvSpPr>
          <p:nvPr>
            <p:ph type="pic" sz="quarter" idx="15"/>
          </p:nvPr>
        </p:nvSpPr>
        <p:spPr>
          <a:xfrm>
            <a:off x="9078687" y="1"/>
            <a:ext cx="3113314" cy="2763520"/>
          </a:xfrm>
          <a:solidFill>
            <a:schemeClr val="bg1">
              <a:lumMod val="75000"/>
            </a:schemeClr>
          </a:solidFill>
        </p:spPr>
        <p:txBody>
          <a:bodyPr tIns="731520"/>
          <a:lstStyle>
            <a:lvl1pPr algn="ctr">
              <a:defRPr/>
            </a:lvl1pPr>
          </a:lstStyle>
          <a:p>
            <a:r>
              <a:rPr lang="en-US"/>
              <a:t>Click icon to add picture</a:t>
            </a:r>
          </a:p>
        </p:txBody>
      </p:sp>
      <p:sp>
        <p:nvSpPr>
          <p:cNvPr id="14" name="Text Placeholder 2">
            <a:extLst>
              <a:ext uri="{FF2B5EF4-FFF2-40B4-BE49-F238E27FC236}">
                <a16:creationId xmlns:a16="http://schemas.microsoft.com/office/drawing/2014/main" id="{C3D4C8EC-E84B-7341-86A0-866278ACD4AE}"/>
              </a:ext>
            </a:extLst>
          </p:cNvPr>
          <p:cNvSpPr>
            <a:spLocks noGrp="1"/>
          </p:cNvSpPr>
          <p:nvPr>
            <p:ph type="body" sz="quarter" idx="19"/>
          </p:nvPr>
        </p:nvSpPr>
        <p:spPr>
          <a:xfrm>
            <a:off x="461963" y="3441380"/>
            <a:ext cx="5484685" cy="984738"/>
          </a:xfrm>
        </p:spPr>
        <p:txBody>
          <a:bodyPr lIns="0" tIns="0" rIns="91440"/>
          <a:lstStyle>
            <a:lvl1pPr>
              <a:lnSpc>
                <a:spcPct val="100000"/>
              </a:lnSpc>
              <a:spcAft>
                <a:spcPts val="0"/>
              </a:spcAft>
              <a:defRPr sz="2200" b="1" i="0">
                <a:solidFill>
                  <a:schemeClr val="accent3"/>
                </a:solidFill>
                <a:latin typeface="+mn-lt"/>
              </a:defRPr>
            </a:lvl1pPr>
            <a:lvl2pPr>
              <a:lnSpc>
                <a:spcPct val="100000"/>
              </a:lnSpc>
              <a:spcAft>
                <a:spcPts val="0"/>
              </a:spcAft>
              <a:defRPr sz="2200" b="1">
                <a:solidFill>
                  <a:schemeClr val="accent3"/>
                </a:solidFill>
              </a:defRPr>
            </a:lvl2pPr>
            <a:lvl3pPr marL="0" indent="0">
              <a:buFontTx/>
              <a:buNone/>
              <a:defRPr sz="2200" b="1">
                <a:solidFill>
                  <a:schemeClr val="accent3"/>
                </a:solidFill>
              </a:defRPr>
            </a:lvl3pPr>
            <a:lvl4pPr marL="0" indent="0">
              <a:buFontTx/>
              <a:buNone/>
              <a:defRPr sz="2200" b="1">
                <a:solidFill>
                  <a:schemeClr val="accent3"/>
                </a:solidFill>
              </a:defRPr>
            </a:lvl4pPr>
            <a:lvl5pPr marL="0" indent="0">
              <a:buFontTx/>
              <a:buNone/>
              <a:defRPr sz="2200" b="1">
                <a:solidFill>
                  <a:schemeClr val="accent3"/>
                </a:solidFill>
              </a:defRPr>
            </a:lvl5pPr>
            <a:lvl6pPr marL="0" indent="0">
              <a:buFontTx/>
              <a:buNone/>
              <a:defRPr sz="2200" b="1">
                <a:solidFill>
                  <a:schemeClr val="accent3"/>
                </a:solidFill>
              </a:defRPr>
            </a:lvl6pPr>
            <a:lvl7pPr marL="0" indent="0">
              <a:buFontTx/>
              <a:buNone/>
              <a:defRPr sz="2200" b="1">
                <a:solidFill>
                  <a:schemeClr val="accent3"/>
                </a:solidFill>
              </a:defRPr>
            </a:lvl7pPr>
            <a:lvl8pPr marL="0" indent="0">
              <a:buFontTx/>
              <a:buNone/>
              <a:defRPr sz="2200" b="1">
                <a:solidFill>
                  <a:schemeClr val="accent3"/>
                </a:solidFill>
              </a:defRPr>
            </a:lvl8pPr>
            <a:lvl9pPr marL="0" indent="0">
              <a:buFontTx/>
              <a:buNone/>
              <a:defRPr sz="2200" b="1">
                <a:solidFill>
                  <a:schemeClr val="accent3"/>
                </a:solidFill>
              </a:defRPr>
            </a:lvl9pPr>
          </a:lstStyle>
          <a:p>
            <a:pPr lvl="0"/>
            <a:r>
              <a:rPr lang="en-US"/>
              <a:t>Edit Master text styles</a:t>
            </a:r>
          </a:p>
        </p:txBody>
      </p:sp>
      <p:sp>
        <p:nvSpPr>
          <p:cNvPr id="15" name="Text Placeholder 12">
            <a:extLst>
              <a:ext uri="{FF2B5EF4-FFF2-40B4-BE49-F238E27FC236}">
                <a16:creationId xmlns:a16="http://schemas.microsoft.com/office/drawing/2014/main" id="{01646F88-B2B6-1B4D-B4DA-43FFF6B605FA}"/>
              </a:ext>
            </a:extLst>
          </p:cNvPr>
          <p:cNvSpPr>
            <a:spLocks noGrp="1"/>
          </p:cNvSpPr>
          <p:nvPr>
            <p:ph type="body" sz="quarter" idx="20" hasCustomPrompt="1"/>
          </p:nvPr>
        </p:nvSpPr>
        <p:spPr>
          <a:xfrm>
            <a:off x="7148946" y="3419433"/>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16" name="Text Placeholder 12">
            <a:extLst>
              <a:ext uri="{FF2B5EF4-FFF2-40B4-BE49-F238E27FC236}">
                <a16:creationId xmlns:a16="http://schemas.microsoft.com/office/drawing/2014/main" id="{FBF8FF4C-1801-1D48-A2DD-74FBD4CB81D1}"/>
              </a:ext>
            </a:extLst>
          </p:cNvPr>
          <p:cNvSpPr>
            <a:spLocks noGrp="1"/>
          </p:cNvSpPr>
          <p:nvPr>
            <p:ph type="body" sz="quarter" idx="21" hasCustomPrompt="1"/>
          </p:nvPr>
        </p:nvSpPr>
        <p:spPr>
          <a:xfrm>
            <a:off x="7148946" y="3835071"/>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17" name="Text Placeholder 12">
            <a:extLst>
              <a:ext uri="{FF2B5EF4-FFF2-40B4-BE49-F238E27FC236}">
                <a16:creationId xmlns:a16="http://schemas.microsoft.com/office/drawing/2014/main" id="{19F13525-093C-9142-9F68-8BA82F0C3E9A}"/>
              </a:ext>
            </a:extLst>
          </p:cNvPr>
          <p:cNvSpPr>
            <a:spLocks noGrp="1"/>
          </p:cNvSpPr>
          <p:nvPr>
            <p:ph type="body" sz="quarter" idx="22" hasCustomPrompt="1"/>
          </p:nvPr>
        </p:nvSpPr>
        <p:spPr>
          <a:xfrm>
            <a:off x="7148946" y="4268518"/>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a:t>
            </a:r>
          </a:p>
        </p:txBody>
      </p:sp>
      <p:sp>
        <p:nvSpPr>
          <p:cNvPr id="18" name="Text Placeholder 12">
            <a:extLst>
              <a:ext uri="{FF2B5EF4-FFF2-40B4-BE49-F238E27FC236}">
                <a16:creationId xmlns:a16="http://schemas.microsoft.com/office/drawing/2014/main" id="{0A3EFF8C-30C1-D840-9A86-21DC62798E7F}"/>
              </a:ext>
            </a:extLst>
          </p:cNvPr>
          <p:cNvSpPr>
            <a:spLocks noGrp="1"/>
          </p:cNvSpPr>
          <p:nvPr>
            <p:ph type="body" sz="quarter" idx="23" hasCustomPrompt="1"/>
          </p:nvPr>
        </p:nvSpPr>
        <p:spPr>
          <a:xfrm>
            <a:off x="7148946" y="4684156"/>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19" name="Text Placeholder 12">
            <a:extLst>
              <a:ext uri="{FF2B5EF4-FFF2-40B4-BE49-F238E27FC236}">
                <a16:creationId xmlns:a16="http://schemas.microsoft.com/office/drawing/2014/main" id="{B8BCE8F2-6527-564D-A90C-620636A40B62}"/>
              </a:ext>
            </a:extLst>
          </p:cNvPr>
          <p:cNvSpPr>
            <a:spLocks noGrp="1"/>
          </p:cNvSpPr>
          <p:nvPr>
            <p:ph type="body" sz="quarter" idx="24" hasCustomPrompt="1"/>
          </p:nvPr>
        </p:nvSpPr>
        <p:spPr>
          <a:xfrm>
            <a:off x="7148946" y="5165105"/>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20" name="Text Placeholder 12">
            <a:extLst>
              <a:ext uri="{FF2B5EF4-FFF2-40B4-BE49-F238E27FC236}">
                <a16:creationId xmlns:a16="http://schemas.microsoft.com/office/drawing/2014/main" id="{62FD70E6-F0A9-B44E-9DFD-55E0F34C3E47}"/>
              </a:ext>
            </a:extLst>
          </p:cNvPr>
          <p:cNvSpPr>
            <a:spLocks noGrp="1"/>
          </p:cNvSpPr>
          <p:nvPr>
            <p:ph type="body" sz="quarter" idx="25" hasCustomPrompt="1"/>
          </p:nvPr>
        </p:nvSpPr>
        <p:spPr>
          <a:xfrm>
            <a:off x="7148946" y="5580743"/>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pic>
        <p:nvPicPr>
          <p:cNvPr id="22" name="Picture 21">
            <a:extLst>
              <a:ext uri="{FF2B5EF4-FFF2-40B4-BE49-F238E27FC236}">
                <a16:creationId xmlns:a16="http://schemas.microsoft.com/office/drawing/2014/main" id="{316E5107-A15E-634A-994C-54AB5E3153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23525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all out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1" name="Title 3">
            <a:extLst>
              <a:ext uri="{FF2B5EF4-FFF2-40B4-BE49-F238E27FC236}">
                <a16:creationId xmlns:a16="http://schemas.microsoft.com/office/drawing/2014/main" id="{3485B6F4-E6CC-4E4E-A21F-C2CED10BA655}"/>
              </a:ext>
            </a:extLst>
          </p:cNvPr>
          <p:cNvSpPr>
            <a:spLocks noGrp="1"/>
          </p:cNvSpPr>
          <p:nvPr>
            <p:ph type="title"/>
          </p:nvPr>
        </p:nvSpPr>
        <p:spPr>
          <a:xfrm>
            <a:off x="461962" y="412750"/>
            <a:ext cx="7421563" cy="2180548"/>
          </a:xfrm>
          <a:noFill/>
        </p:spPr>
        <p:txBody>
          <a:bodyPr lIns="0" tIns="0" rIns="0" bIns="365760" anchor="ctr" anchorCtr="0"/>
          <a:lstStyle>
            <a:lvl1pPr>
              <a:lnSpc>
                <a:spcPct val="100000"/>
              </a:lnSpc>
              <a:defRPr sz="3200" b="1" i="0">
                <a:solidFill>
                  <a:schemeClr val="bg1"/>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2E71D140-1984-9A43-8AB2-C185C8433C6E}"/>
              </a:ext>
            </a:extLst>
          </p:cNvPr>
          <p:cNvSpPr>
            <a:spLocks noGrp="1"/>
          </p:cNvSpPr>
          <p:nvPr>
            <p:ph type="pic" sz="quarter" idx="15"/>
          </p:nvPr>
        </p:nvSpPr>
        <p:spPr>
          <a:xfrm>
            <a:off x="9078687" y="1"/>
            <a:ext cx="3113314" cy="2763520"/>
          </a:xfrm>
          <a:solidFill>
            <a:schemeClr val="bg1">
              <a:lumMod val="75000"/>
            </a:schemeClr>
          </a:solidFill>
        </p:spPr>
        <p:txBody>
          <a:bodyPr tIns="731520"/>
          <a:lstStyle>
            <a:lvl1pPr algn="ctr">
              <a:defRPr/>
            </a:lvl1pPr>
          </a:lstStyle>
          <a:p>
            <a:r>
              <a:rPr lang="en-US"/>
              <a:t>Click icon to add picture</a:t>
            </a:r>
          </a:p>
        </p:txBody>
      </p:sp>
      <p:sp>
        <p:nvSpPr>
          <p:cNvPr id="22" name="Text Placeholder 11">
            <a:extLst>
              <a:ext uri="{FF2B5EF4-FFF2-40B4-BE49-F238E27FC236}">
                <a16:creationId xmlns:a16="http://schemas.microsoft.com/office/drawing/2014/main" id="{9E76C706-2CC1-004E-BD32-05CC8F301B23}"/>
              </a:ext>
            </a:extLst>
          </p:cNvPr>
          <p:cNvSpPr>
            <a:spLocks noGrp="1"/>
          </p:cNvSpPr>
          <p:nvPr>
            <p:ph type="body" sz="quarter" idx="14"/>
          </p:nvPr>
        </p:nvSpPr>
        <p:spPr>
          <a:xfrm>
            <a:off x="461963" y="4729798"/>
            <a:ext cx="5781675" cy="1185862"/>
          </a:xfrm>
        </p:spPr>
        <p:txBody>
          <a:bodyPr tIns="91440"/>
          <a:lstStyle/>
          <a:p>
            <a:pPr lvl="0"/>
            <a:r>
              <a:rPr lang="en-US"/>
              <a:t>Edit Master text styles</a:t>
            </a:r>
          </a:p>
        </p:txBody>
      </p:sp>
      <p:sp>
        <p:nvSpPr>
          <p:cNvPr id="23" name="Text Placeholder 2">
            <a:extLst>
              <a:ext uri="{FF2B5EF4-FFF2-40B4-BE49-F238E27FC236}">
                <a16:creationId xmlns:a16="http://schemas.microsoft.com/office/drawing/2014/main" id="{5EF4A391-49FE-754D-807C-14CED30112B4}"/>
              </a:ext>
            </a:extLst>
          </p:cNvPr>
          <p:cNvSpPr>
            <a:spLocks noGrp="1"/>
          </p:cNvSpPr>
          <p:nvPr>
            <p:ph type="body" sz="quarter" idx="19"/>
          </p:nvPr>
        </p:nvSpPr>
        <p:spPr>
          <a:xfrm>
            <a:off x="461963" y="3441380"/>
            <a:ext cx="5484685" cy="984738"/>
          </a:xfrm>
        </p:spPr>
        <p:txBody>
          <a:bodyPr lIns="0" tIns="0" rIns="91440"/>
          <a:lstStyle>
            <a:lvl1pPr>
              <a:lnSpc>
                <a:spcPct val="100000"/>
              </a:lnSpc>
              <a:spcAft>
                <a:spcPts val="0"/>
              </a:spcAft>
              <a:defRPr sz="2200" b="1" i="0">
                <a:solidFill>
                  <a:schemeClr val="accent3"/>
                </a:solidFill>
                <a:latin typeface="+mn-lt"/>
              </a:defRPr>
            </a:lvl1pPr>
            <a:lvl2pPr>
              <a:lnSpc>
                <a:spcPct val="100000"/>
              </a:lnSpc>
              <a:spcAft>
                <a:spcPts val="0"/>
              </a:spcAft>
              <a:defRPr sz="2200" b="1">
                <a:solidFill>
                  <a:schemeClr val="accent3"/>
                </a:solidFill>
              </a:defRPr>
            </a:lvl2pPr>
            <a:lvl3pPr marL="0" indent="0">
              <a:buFontTx/>
              <a:buNone/>
              <a:defRPr sz="2200" b="1">
                <a:solidFill>
                  <a:schemeClr val="accent3"/>
                </a:solidFill>
              </a:defRPr>
            </a:lvl3pPr>
            <a:lvl4pPr marL="0" indent="0">
              <a:buFontTx/>
              <a:buNone/>
              <a:defRPr sz="2200" b="1">
                <a:solidFill>
                  <a:schemeClr val="accent3"/>
                </a:solidFill>
              </a:defRPr>
            </a:lvl4pPr>
            <a:lvl5pPr marL="0" indent="0">
              <a:buFontTx/>
              <a:buNone/>
              <a:defRPr sz="2200" b="1">
                <a:solidFill>
                  <a:schemeClr val="accent3"/>
                </a:solidFill>
              </a:defRPr>
            </a:lvl5pPr>
            <a:lvl6pPr marL="0" indent="0">
              <a:buFontTx/>
              <a:buNone/>
              <a:defRPr sz="2200" b="1">
                <a:solidFill>
                  <a:schemeClr val="accent3"/>
                </a:solidFill>
              </a:defRPr>
            </a:lvl6pPr>
            <a:lvl7pPr marL="0" indent="0">
              <a:buFontTx/>
              <a:buNone/>
              <a:defRPr sz="2200" b="1">
                <a:solidFill>
                  <a:schemeClr val="accent3"/>
                </a:solidFill>
              </a:defRPr>
            </a:lvl7pPr>
            <a:lvl8pPr marL="0" indent="0">
              <a:buFontTx/>
              <a:buNone/>
              <a:defRPr sz="2200" b="1">
                <a:solidFill>
                  <a:schemeClr val="accent3"/>
                </a:solidFill>
              </a:defRPr>
            </a:lvl8pPr>
            <a:lvl9pPr marL="0" indent="0">
              <a:buFontTx/>
              <a:buNone/>
              <a:defRPr sz="2200" b="1">
                <a:solidFill>
                  <a:schemeClr val="accent3"/>
                </a:solidFill>
              </a:defRPr>
            </a:lvl9pPr>
          </a:lstStyle>
          <a:p>
            <a:pPr lvl="0"/>
            <a:r>
              <a:rPr lang="en-US"/>
              <a:t>Edit Master text styles</a:t>
            </a:r>
          </a:p>
        </p:txBody>
      </p:sp>
      <p:sp>
        <p:nvSpPr>
          <p:cNvPr id="24" name="Text Placeholder 12">
            <a:extLst>
              <a:ext uri="{FF2B5EF4-FFF2-40B4-BE49-F238E27FC236}">
                <a16:creationId xmlns:a16="http://schemas.microsoft.com/office/drawing/2014/main" id="{BD16161B-1CAE-104C-AF50-FB8EBC09CA98}"/>
              </a:ext>
            </a:extLst>
          </p:cNvPr>
          <p:cNvSpPr>
            <a:spLocks noGrp="1"/>
          </p:cNvSpPr>
          <p:nvPr>
            <p:ph type="body" sz="quarter" idx="20" hasCustomPrompt="1"/>
          </p:nvPr>
        </p:nvSpPr>
        <p:spPr>
          <a:xfrm>
            <a:off x="7148946" y="3419433"/>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25" name="Text Placeholder 12">
            <a:extLst>
              <a:ext uri="{FF2B5EF4-FFF2-40B4-BE49-F238E27FC236}">
                <a16:creationId xmlns:a16="http://schemas.microsoft.com/office/drawing/2014/main" id="{64B784A8-9C7D-0141-A746-C8BA90528AFE}"/>
              </a:ext>
            </a:extLst>
          </p:cNvPr>
          <p:cNvSpPr>
            <a:spLocks noGrp="1"/>
          </p:cNvSpPr>
          <p:nvPr>
            <p:ph type="body" sz="quarter" idx="21" hasCustomPrompt="1"/>
          </p:nvPr>
        </p:nvSpPr>
        <p:spPr>
          <a:xfrm>
            <a:off x="7148946" y="3835071"/>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26" name="Text Placeholder 12">
            <a:extLst>
              <a:ext uri="{FF2B5EF4-FFF2-40B4-BE49-F238E27FC236}">
                <a16:creationId xmlns:a16="http://schemas.microsoft.com/office/drawing/2014/main" id="{181CB463-BCB8-AC4A-8437-54247E806D03}"/>
              </a:ext>
            </a:extLst>
          </p:cNvPr>
          <p:cNvSpPr>
            <a:spLocks noGrp="1"/>
          </p:cNvSpPr>
          <p:nvPr>
            <p:ph type="body" sz="quarter" idx="22" hasCustomPrompt="1"/>
          </p:nvPr>
        </p:nvSpPr>
        <p:spPr>
          <a:xfrm>
            <a:off x="7148946" y="4268518"/>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a:t>
            </a:r>
          </a:p>
        </p:txBody>
      </p:sp>
      <p:sp>
        <p:nvSpPr>
          <p:cNvPr id="27" name="Text Placeholder 12">
            <a:extLst>
              <a:ext uri="{FF2B5EF4-FFF2-40B4-BE49-F238E27FC236}">
                <a16:creationId xmlns:a16="http://schemas.microsoft.com/office/drawing/2014/main" id="{F7D4178C-81E1-9D4A-936F-2893CF14F51F}"/>
              </a:ext>
            </a:extLst>
          </p:cNvPr>
          <p:cNvSpPr>
            <a:spLocks noGrp="1"/>
          </p:cNvSpPr>
          <p:nvPr>
            <p:ph type="body" sz="quarter" idx="23" hasCustomPrompt="1"/>
          </p:nvPr>
        </p:nvSpPr>
        <p:spPr>
          <a:xfrm>
            <a:off x="7148946" y="4684156"/>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28" name="Text Placeholder 12">
            <a:extLst>
              <a:ext uri="{FF2B5EF4-FFF2-40B4-BE49-F238E27FC236}">
                <a16:creationId xmlns:a16="http://schemas.microsoft.com/office/drawing/2014/main" id="{2958E59F-651F-4445-811D-3809594E6468}"/>
              </a:ext>
            </a:extLst>
          </p:cNvPr>
          <p:cNvSpPr>
            <a:spLocks noGrp="1"/>
          </p:cNvSpPr>
          <p:nvPr>
            <p:ph type="body" sz="quarter" idx="24" hasCustomPrompt="1"/>
          </p:nvPr>
        </p:nvSpPr>
        <p:spPr>
          <a:xfrm>
            <a:off x="7148946" y="5165105"/>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29" name="Text Placeholder 12">
            <a:extLst>
              <a:ext uri="{FF2B5EF4-FFF2-40B4-BE49-F238E27FC236}">
                <a16:creationId xmlns:a16="http://schemas.microsoft.com/office/drawing/2014/main" id="{F1761FED-CE9C-3541-80ED-13FB00356F1E}"/>
              </a:ext>
            </a:extLst>
          </p:cNvPr>
          <p:cNvSpPr>
            <a:spLocks noGrp="1"/>
          </p:cNvSpPr>
          <p:nvPr>
            <p:ph type="body" sz="quarter" idx="25" hasCustomPrompt="1"/>
          </p:nvPr>
        </p:nvSpPr>
        <p:spPr>
          <a:xfrm>
            <a:off x="7148946" y="5580743"/>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pic>
        <p:nvPicPr>
          <p:cNvPr id="19" name="Picture 18">
            <a:extLst>
              <a:ext uri="{FF2B5EF4-FFF2-40B4-BE49-F238E27FC236}">
                <a16:creationId xmlns:a16="http://schemas.microsoft.com/office/drawing/2014/main" id="{D39C4B0F-6FE0-214D-A9EE-3E1B5F5526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2916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2col_imageL">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6243638" y="412750"/>
            <a:ext cx="5486400" cy="1019142"/>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6243638" y="1687513"/>
            <a:ext cx="5486399"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0" y="0"/>
            <a:ext cx="5948363" cy="6057899"/>
          </a:xfrm>
          <a:solidFill>
            <a:schemeClr val="bg1">
              <a:lumMod val="85000"/>
            </a:schemeClr>
          </a:solidFill>
        </p:spPr>
        <p:txBody>
          <a:bodyPr tIns="228600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0923F21-C1B3-734F-A4D1-41118A87F9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878082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461962" y="1687513"/>
            <a:ext cx="11268075" cy="4370388"/>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
        <p:nvSpPr>
          <p:cNvPr id="4" name="Footer Placeholder 3">
            <a:extLst>
              <a:ext uri="{FF2B5EF4-FFF2-40B4-BE49-F238E27FC236}">
                <a16:creationId xmlns:a16="http://schemas.microsoft.com/office/drawing/2014/main" id="{8F28E75D-F0F4-1A4A-BA42-8E0F9FE8B800}"/>
              </a:ext>
            </a:extLst>
          </p:cNvPr>
          <p:cNvSpPr>
            <a:spLocks noGrp="1"/>
          </p:cNvSpPr>
          <p:nvPr>
            <p:ph type="ftr" sz="quarter" idx="12"/>
          </p:nvPr>
        </p:nvSpPr>
        <p:spPr/>
        <p:txBody>
          <a:bodyPr/>
          <a:lstStyle/>
          <a:p>
            <a:r>
              <a:rPr lang="en-US"/>
              <a:t>Confidential</a:t>
            </a:r>
          </a:p>
        </p:txBody>
      </p:sp>
      <p:sp>
        <p:nvSpPr>
          <p:cNvPr id="5" name="Slide Number Placeholder 4">
            <a:extLst>
              <a:ext uri="{FF2B5EF4-FFF2-40B4-BE49-F238E27FC236}">
                <a16:creationId xmlns:a16="http://schemas.microsoft.com/office/drawing/2014/main" id="{2ED0DA73-79E1-CA4D-B988-803AAD67AB53}"/>
              </a:ext>
            </a:extLst>
          </p:cNvPr>
          <p:cNvSpPr>
            <a:spLocks noGrp="1"/>
          </p:cNvSpPr>
          <p:nvPr>
            <p:ph type="sldNum" sz="quarter" idx="13"/>
          </p:nvPr>
        </p:nvSpPr>
        <p:spPr/>
        <p:txBody>
          <a:bodyPr/>
          <a:lstStyle/>
          <a:p>
            <a:fld id="{63DCA5C9-2E11-4C67-86EB-AE1DE127DC64}" type="slidenum">
              <a:rPr lang="en-US" smtClean="0"/>
              <a:pPr/>
              <a:t>‹#›</a:t>
            </a:fld>
            <a:endParaRPr lang="en-US"/>
          </a:p>
        </p:txBody>
      </p:sp>
      <p:sp>
        <p:nvSpPr>
          <p:cNvPr id="6" name="Title 5">
            <a:extLst>
              <a:ext uri="{FF2B5EF4-FFF2-40B4-BE49-F238E27FC236}">
                <a16:creationId xmlns:a16="http://schemas.microsoft.com/office/drawing/2014/main" id="{7E3271C3-F272-0E41-A902-6BF1EDE7BD47}"/>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F32E75FC-DC74-AB45-B1F1-1AB18571DA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402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video full">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table">
    <p:bg>
      <p:bgPr>
        <a:solidFill>
          <a:schemeClr val="bg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461963" y="1427164"/>
            <a:ext cx="11268075" cy="4630736"/>
          </a:xfrm>
          <a:pattFill prst="pct10">
            <a:fgClr>
              <a:schemeClr val="accent1"/>
            </a:fgClr>
            <a:bgClr>
              <a:schemeClr val="bg1"/>
            </a:bgClr>
          </a:pattFill>
        </p:spPr>
        <p:txBody>
          <a:bodyPr tIns="2514600"/>
          <a:lstStyle>
            <a:lvl1pPr algn="ctr">
              <a:defRPr b="0" i="0"/>
            </a:lvl1pPr>
          </a:lstStyle>
          <a:p>
            <a:r>
              <a:rPr lang="en-US"/>
              <a:t>Click icon to add table</a:t>
            </a:r>
          </a:p>
        </p:txBody>
      </p:sp>
      <p:sp>
        <p:nvSpPr>
          <p:cNvPr id="11" name="Slide Number Placeholder 10">
            <a:extLst>
              <a:ext uri="{FF2B5EF4-FFF2-40B4-BE49-F238E27FC236}">
                <a16:creationId xmlns:a16="http://schemas.microsoft.com/office/drawing/2014/main" id="{FC899BB9-E201-8940-BB81-82A108C8C225}"/>
              </a:ext>
            </a:extLst>
          </p:cNvPr>
          <p:cNvSpPr>
            <a:spLocks noGrp="1"/>
          </p:cNvSpPr>
          <p:nvPr>
            <p:ph type="sldNum" sz="quarter" idx="19"/>
          </p:nvPr>
        </p:nvSpPr>
        <p:spPr/>
        <p:txBody>
          <a:bodyPr/>
          <a:lstStyle>
            <a:lvl1pPr>
              <a:defRPr b="0" i="0"/>
            </a:lvl1pPr>
          </a:lstStyle>
          <a:p>
            <a:fld id="{63DCA5C9-2E11-4C67-86EB-AE1DE127DC64}" type="slidenum">
              <a:rPr lang="en-US" smtClean="0"/>
              <a:pPr/>
              <a:t>‹#›</a:t>
            </a:fld>
            <a:endParaRPr lang="en-US"/>
          </a:p>
        </p:txBody>
      </p:sp>
      <p:sp>
        <p:nvSpPr>
          <p:cNvPr id="2" name="Footer Placeholder 1">
            <a:extLst>
              <a:ext uri="{FF2B5EF4-FFF2-40B4-BE49-F238E27FC236}">
                <a16:creationId xmlns:a16="http://schemas.microsoft.com/office/drawing/2014/main" id="{549B0EF7-FABC-1349-801E-CBFFA0CEFAC3}"/>
              </a:ext>
            </a:extLst>
          </p:cNvPr>
          <p:cNvSpPr>
            <a:spLocks noGrp="1"/>
          </p:cNvSpPr>
          <p:nvPr>
            <p:ph type="ftr" sz="quarter" idx="21"/>
          </p:nvPr>
        </p:nvSpPr>
        <p:spPr/>
        <p:txBody>
          <a:bodyPr/>
          <a:lstStyle/>
          <a:p>
            <a:r>
              <a:rPr lang="en-US"/>
              <a:t>Confidential</a:t>
            </a:r>
          </a:p>
        </p:txBody>
      </p:sp>
      <p:sp>
        <p:nvSpPr>
          <p:cNvPr id="5" name="Title 4">
            <a:extLst>
              <a:ext uri="{FF2B5EF4-FFF2-40B4-BE49-F238E27FC236}">
                <a16:creationId xmlns:a16="http://schemas.microsoft.com/office/drawing/2014/main" id="{AC1D4610-EAA1-7041-94B1-404FE57ECCD4}"/>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93480590-8DED-DA47-9D78-701D1EFCA6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0716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6E7879B-1635-8E4C-A4F6-DC181C8D0D6E}"/>
              </a:ext>
            </a:extLst>
          </p:cNvPr>
          <p:cNvSpPr>
            <a:spLocks noGrp="1"/>
          </p:cNvSpPr>
          <p:nvPr>
            <p:ph type="pic" sz="quarter" idx="14"/>
          </p:nvPr>
        </p:nvSpPr>
        <p:spPr>
          <a:xfrm>
            <a:off x="0" y="0"/>
            <a:ext cx="12192000" cy="6858000"/>
          </a:xfrm>
          <a:solidFill>
            <a:schemeClr val="bg1">
              <a:lumMod val="75000"/>
            </a:schemeClr>
          </a:solidFill>
        </p:spPr>
        <p:txBody>
          <a:bodyPr tIns="2743200" rIns="0"/>
          <a:lstStyle>
            <a:lvl1pPr algn="ctr">
              <a:defRPr/>
            </a:lvl1pPr>
          </a:lstStyle>
          <a:p>
            <a:r>
              <a:rPr lang="en-US"/>
              <a:t>Click icon to add picture</a:t>
            </a:r>
          </a:p>
        </p:txBody>
      </p:sp>
    </p:spTree>
    <p:extLst>
      <p:ext uri="{BB962C8B-B14F-4D97-AF65-F5344CB8AC3E}">
        <p14:creationId xmlns:p14="http://schemas.microsoft.com/office/powerpoint/2010/main" val="193754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header w_full_imag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5" name="Title 4">
            <a:extLst>
              <a:ext uri="{FF2B5EF4-FFF2-40B4-BE49-F238E27FC236}">
                <a16:creationId xmlns:a16="http://schemas.microsoft.com/office/drawing/2014/main" id="{8F39C59D-1ABB-9645-B394-B871367BEA8F}"/>
              </a:ext>
            </a:extLst>
          </p:cNvPr>
          <p:cNvSpPr>
            <a:spLocks noGrp="1"/>
          </p:cNvSpPr>
          <p:nvPr>
            <p:ph type="title"/>
          </p:nvPr>
        </p:nvSpPr>
        <p:spPr/>
        <p:txBody>
          <a:bodyPr/>
          <a:lstStyle/>
          <a:p>
            <a:r>
              <a:rPr lang="en-US"/>
              <a:t>Click to edit Master title style</a:t>
            </a:r>
          </a:p>
        </p:txBody>
      </p:sp>
      <p:sp>
        <p:nvSpPr>
          <p:cNvPr id="8" name="Picture Placeholder 8">
            <a:extLst>
              <a:ext uri="{FF2B5EF4-FFF2-40B4-BE49-F238E27FC236}">
                <a16:creationId xmlns:a16="http://schemas.microsoft.com/office/drawing/2014/main" id="{8D6DDC7E-86BB-3C4C-BB1D-5153B24F38CE}"/>
              </a:ext>
            </a:extLst>
          </p:cNvPr>
          <p:cNvSpPr>
            <a:spLocks noGrp="1"/>
          </p:cNvSpPr>
          <p:nvPr>
            <p:ph type="pic" sz="quarter" idx="14"/>
          </p:nvPr>
        </p:nvSpPr>
        <p:spPr>
          <a:xfrm>
            <a:off x="0" y="1427163"/>
            <a:ext cx="12192000" cy="4630737"/>
          </a:xfrm>
          <a:solidFill>
            <a:schemeClr val="bg1">
              <a:lumMod val="75000"/>
            </a:schemeClr>
          </a:solidFill>
        </p:spPr>
        <p:txBody>
          <a:bodyPr tIns="2743200" rIns="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CB2B1C4D-7D2C-C54A-88FE-460BA3EEF3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63629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5" name="Title 4">
            <a:extLst>
              <a:ext uri="{FF2B5EF4-FFF2-40B4-BE49-F238E27FC236}">
                <a16:creationId xmlns:a16="http://schemas.microsoft.com/office/drawing/2014/main" id="{8F39C59D-1ABB-9645-B394-B871367BEA8F}"/>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5C0A4233-1B4A-914B-8872-C023BCF577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5127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7883525" y="2047739"/>
            <a:ext cx="3846511" cy="1331255"/>
          </a:xfrm>
          <a:noFill/>
        </p:spPr>
        <p:txBody>
          <a:bodyPr lIns="0" tIns="0" rIns="731520" bIns="0" anchor="b" anchorCtr="0"/>
          <a:lstStyle>
            <a:lvl1pPr algn="r">
              <a:lnSpc>
                <a:spcPct val="100000"/>
              </a:lnSpc>
              <a:defRPr sz="4800" b="0" i="0">
                <a:solidFill>
                  <a:schemeClr val="bg1"/>
                </a:solidFill>
              </a:defRPr>
            </a:lvl1pPr>
          </a:lstStyle>
          <a:p>
            <a:r>
              <a:rPr lang="en-US"/>
              <a:t>Thank you</a:t>
            </a:r>
          </a:p>
        </p:txBody>
      </p:sp>
      <p:sp>
        <p:nvSpPr>
          <p:cNvPr id="9" name="Text Placeholder 6">
            <a:extLst>
              <a:ext uri="{FF2B5EF4-FFF2-40B4-BE49-F238E27FC236}">
                <a16:creationId xmlns:a16="http://schemas.microsoft.com/office/drawing/2014/main" id="{B54C60DD-A22D-F64D-BEE9-9A4F3F211B75}"/>
              </a:ext>
            </a:extLst>
          </p:cNvPr>
          <p:cNvSpPr>
            <a:spLocks noGrp="1"/>
          </p:cNvSpPr>
          <p:nvPr>
            <p:ph type="body" sz="quarter" idx="20" hasCustomPrompt="1"/>
          </p:nvPr>
        </p:nvSpPr>
        <p:spPr>
          <a:xfrm>
            <a:off x="474662" y="3321415"/>
            <a:ext cx="3563938" cy="593725"/>
          </a:xfrm>
        </p:spPr>
        <p:txBody>
          <a:bodyPr tIns="0" anchor="t" anchorCtr="0"/>
          <a:lstStyle>
            <a:lvl1pPr>
              <a:buFontTx/>
              <a:buNone/>
              <a:defRPr sz="1200" b="1">
                <a:solidFill>
                  <a:schemeClr val="bg1"/>
                </a:solidFill>
              </a:defRPr>
            </a:lvl1pPr>
            <a:lvl2pPr>
              <a:spcAft>
                <a:spcPts val="0"/>
              </a:spcAft>
              <a:buFontTx/>
              <a:buNone/>
              <a:defRPr sz="1200" b="0">
                <a:solidFill>
                  <a:schemeClr val="bg1"/>
                </a:solidFill>
              </a:defRPr>
            </a:lvl2pPr>
            <a:lvl3pPr marL="0" indent="0">
              <a:buFontTx/>
              <a:buNone/>
              <a:defRPr sz="12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Presenter Name</a:t>
            </a:r>
          </a:p>
          <a:p>
            <a:pPr lvl="1"/>
            <a:r>
              <a:rPr lang="en-US"/>
              <a:t>Presenter Title</a:t>
            </a:r>
          </a:p>
        </p:txBody>
      </p:sp>
      <p:sp>
        <p:nvSpPr>
          <p:cNvPr id="10" name="Picture Placeholder 5">
            <a:extLst>
              <a:ext uri="{FF2B5EF4-FFF2-40B4-BE49-F238E27FC236}">
                <a16:creationId xmlns:a16="http://schemas.microsoft.com/office/drawing/2014/main" id="{6D6F8A89-F12A-1244-8C9E-529EB81D03AF}"/>
              </a:ext>
            </a:extLst>
          </p:cNvPr>
          <p:cNvSpPr>
            <a:spLocks noGrp="1"/>
          </p:cNvSpPr>
          <p:nvPr>
            <p:ph type="pic" sz="quarter" idx="22" hasCustomPrompt="1"/>
          </p:nvPr>
        </p:nvSpPr>
        <p:spPr>
          <a:xfrm>
            <a:off x="461964" y="2650123"/>
            <a:ext cx="593725" cy="593725"/>
          </a:xfrm>
          <a:solidFill>
            <a:schemeClr val="bg1">
              <a:lumMod val="75000"/>
            </a:schemeClr>
          </a:solidFill>
        </p:spPr>
        <p:txBody>
          <a:bodyPr tIns="457200"/>
          <a:lstStyle>
            <a:lvl1pPr algn="ctr">
              <a:defRPr sz="800"/>
            </a:lvl1pPr>
          </a:lstStyle>
          <a:p>
            <a:r>
              <a:rPr lang="en-US"/>
              <a:t>Insert image</a:t>
            </a:r>
          </a:p>
        </p:txBody>
      </p:sp>
      <p:sp>
        <p:nvSpPr>
          <p:cNvPr id="11" name="Text Placeholder 6">
            <a:extLst>
              <a:ext uri="{FF2B5EF4-FFF2-40B4-BE49-F238E27FC236}">
                <a16:creationId xmlns:a16="http://schemas.microsoft.com/office/drawing/2014/main" id="{87A80A41-5C5A-EC4E-B944-E4E6D60966CB}"/>
              </a:ext>
            </a:extLst>
          </p:cNvPr>
          <p:cNvSpPr>
            <a:spLocks noGrp="1"/>
          </p:cNvSpPr>
          <p:nvPr>
            <p:ph type="body" sz="quarter" idx="21" hasCustomPrompt="1"/>
          </p:nvPr>
        </p:nvSpPr>
        <p:spPr>
          <a:xfrm>
            <a:off x="474662" y="3915139"/>
            <a:ext cx="5461002" cy="193029"/>
          </a:xfrm>
        </p:spPr>
        <p:txBody>
          <a:bodyPr tIns="0" rIns="0" numCol="1" anchor="b" anchorCtr="0"/>
          <a:lstStyle>
            <a:lvl1pPr>
              <a:buFontTx/>
              <a:buNone/>
              <a:defRPr sz="1200" b="0">
                <a:solidFill>
                  <a:schemeClr val="bg1"/>
                </a:solidFill>
              </a:defRPr>
            </a:lvl1pPr>
            <a:lvl2pPr>
              <a:spcAft>
                <a:spcPts val="0"/>
              </a:spcAft>
              <a:buFontTx/>
              <a:buNone/>
              <a:defRPr sz="1200">
                <a:solidFill>
                  <a:schemeClr val="bg1"/>
                </a:solidFill>
              </a:defRPr>
            </a:lvl2pPr>
            <a:lvl3pPr marL="0" indent="0">
              <a:lnSpc>
                <a:spcPct val="100000"/>
              </a:lnSpc>
              <a:buFontTx/>
              <a:buNone/>
              <a:defRPr sz="1200" b="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a:t>Entity Name</a:t>
            </a:r>
          </a:p>
        </p:txBody>
      </p:sp>
      <p:sp>
        <p:nvSpPr>
          <p:cNvPr id="12" name="Text Placeholder 6">
            <a:extLst>
              <a:ext uri="{FF2B5EF4-FFF2-40B4-BE49-F238E27FC236}">
                <a16:creationId xmlns:a16="http://schemas.microsoft.com/office/drawing/2014/main" id="{AC39AD0D-7010-8948-B139-75D9E89A8DB4}"/>
              </a:ext>
            </a:extLst>
          </p:cNvPr>
          <p:cNvSpPr>
            <a:spLocks noGrp="1"/>
          </p:cNvSpPr>
          <p:nvPr>
            <p:ph type="body" sz="quarter" idx="23" hasCustomPrompt="1"/>
          </p:nvPr>
        </p:nvSpPr>
        <p:spPr>
          <a:xfrm>
            <a:off x="474661" y="4098242"/>
            <a:ext cx="5473701" cy="702874"/>
          </a:xfrm>
        </p:spPr>
        <p:txBody>
          <a:bodyPr tIns="0" rIns="1005840" numCol="2" anchor="t" anchorCtr="0"/>
          <a:lstStyle>
            <a:lvl1pPr>
              <a:buFontTx/>
              <a:buNone/>
              <a:defRPr sz="1200" b="0">
                <a:solidFill>
                  <a:schemeClr val="bg1"/>
                </a:solidFill>
              </a:defRPr>
            </a:lvl1pPr>
            <a:lvl2pPr>
              <a:spcAft>
                <a:spcPts val="0"/>
              </a:spcAft>
              <a:buFontTx/>
              <a:buNone/>
              <a:defRPr sz="1200">
                <a:solidFill>
                  <a:schemeClr val="bg1"/>
                </a:solidFill>
              </a:defRPr>
            </a:lvl2pPr>
            <a:lvl3pPr marL="0" indent="0">
              <a:lnSpc>
                <a:spcPct val="100000"/>
              </a:lnSpc>
              <a:buFontTx/>
              <a:buNone/>
              <a:defRPr sz="1200" b="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2"/>
            <a:r>
              <a:rPr lang="en-US"/>
              <a:t>Address Line 1</a:t>
            </a:r>
          </a:p>
          <a:p>
            <a:pPr lvl="2"/>
            <a:r>
              <a:rPr lang="en-US"/>
              <a:t>Address Line 2</a:t>
            </a:r>
          </a:p>
          <a:p>
            <a:pPr lvl="2"/>
            <a:r>
              <a:rPr lang="en-US"/>
              <a:t>City, State Zip</a:t>
            </a:r>
          </a:p>
          <a:p>
            <a:pPr lvl="2"/>
            <a:endParaRPr lang="en-US"/>
          </a:p>
          <a:p>
            <a:pPr lvl="2"/>
            <a:r>
              <a:rPr lang="en-US"/>
              <a:t>123.456.7890</a:t>
            </a:r>
          </a:p>
          <a:p>
            <a:pPr lvl="2"/>
            <a:r>
              <a:rPr lang="en-US" err="1"/>
              <a:t>Emailaddress@email.com</a:t>
            </a:r>
            <a:endParaRPr lang="en-US"/>
          </a:p>
          <a:p>
            <a:pPr lvl="2"/>
            <a:r>
              <a:rPr lang="en-US" err="1"/>
              <a:t>Websiteurl.com</a:t>
            </a:r>
            <a:endParaRPr lang="en-US"/>
          </a:p>
        </p:txBody>
      </p:sp>
      <p:pic>
        <p:nvPicPr>
          <p:cNvPr id="8" name="Picture 7">
            <a:extLst>
              <a:ext uri="{FF2B5EF4-FFF2-40B4-BE49-F238E27FC236}">
                <a16:creationId xmlns:a16="http://schemas.microsoft.com/office/drawing/2014/main" id="{E04E51C3-1B9F-064C-BA61-C0F66F9E29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22964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Confidential</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8459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689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2731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1col_4images">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50"/>
            <a:ext cx="5486399" cy="1022350"/>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5486400"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6243637" y="2612570"/>
            <a:ext cx="2602365" cy="3445329"/>
          </a:xfrm>
          <a:solidFill>
            <a:schemeClr val="bg1">
              <a:lumMod val="85000"/>
            </a:schemeClr>
          </a:solidFill>
        </p:spPr>
        <p:txBody>
          <a:bodyPr tIns="2011680"/>
          <a:lstStyle>
            <a:lvl1pPr algn="ctr">
              <a:defRPr/>
            </a:lvl1pPr>
          </a:lstStyle>
          <a:p>
            <a:r>
              <a:rPr lang="en-US"/>
              <a:t>Click icon to add picture</a:t>
            </a:r>
          </a:p>
        </p:txBody>
      </p:sp>
      <p:sp>
        <p:nvSpPr>
          <p:cNvPr id="10" name="Picture Placeholder 8">
            <a:extLst>
              <a:ext uri="{FF2B5EF4-FFF2-40B4-BE49-F238E27FC236}">
                <a16:creationId xmlns:a16="http://schemas.microsoft.com/office/drawing/2014/main" id="{7E477FD2-DB71-C54A-8D89-EDB670EF3163}"/>
              </a:ext>
            </a:extLst>
          </p:cNvPr>
          <p:cNvSpPr>
            <a:spLocks noGrp="1"/>
          </p:cNvSpPr>
          <p:nvPr>
            <p:ph type="pic" sz="quarter" idx="20"/>
          </p:nvPr>
        </p:nvSpPr>
        <p:spPr>
          <a:xfrm>
            <a:off x="9127671" y="4212771"/>
            <a:ext cx="2602365" cy="1845128"/>
          </a:xfrm>
          <a:solidFill>
            <a:schemeClr val="bg1">
              <a:lumMod val="85000"/>
            </a:schemeClr>
          </a:solidFill>
        </p:spPr>
        <p:txBody>
          <a:bodyPr tIns="1188720"/>
          <a:lstStyle>
            <a:lvl1pPr algn="ctr">
              <a:defRPr/>
            </a:lvl1pPr>
          </a:lstStyle>
          <a:p>
            <a:r>
              <a:rPr lang="en-US"/>
              <a:t>Click icon to add picture</a:t>
            </a:r>
          </a:p>
        </p:txBody>
      </p:sp>
      <p:sp>
        <p:nvSpPr>
          <p:cNvPr id="11" name="Picture Placeholder 8">
            <a:extLst>
              <a:ext uri="{FF2B5EF4-FFF2-40B4-BE49-F238E27FC236}">
                <a16:creationId xmlns:a16="http://schemas.microsoft.com/office/drawing/2014/main" id="{1A5C46A3-094F-4945-BE91-20EA84C959A1}"/>
              </a:ext>
            </a:extLst>
          </p:cNvPr>
          <p:cNvSpPr>
            <a:spLocks noGrp="1"/>
          </p:cNvSpPr>
          <p:nvPr>
            <p:ph type="pic" sz="quarter" idx="21"/>
          </p:nvPr>
        </p:nvSpPr>
        <p:spPr>
          <a:xfrm>
            <a:off x="6243637" y="412750"/>
            <a:ext cx="2602365" cy="1914069"/>
          </a:xfrm>
          <a:solidFill>
            <a:schemeClr val="bg1">
              <a:lumMod val="85000"/>
            </a:schemeClr>
          </a:solidFill>
        </p:spPr>
        <p:txBody>
          <a:bodyPr tIns="1280160"/>
          <a:lstStyle>
            <a:lvl1pPr algn="ctr">
              <a:defRPr/>
            </a:lvl1pPr>
          </a:lstStyle>
          <a:p>
            <a:r>
              <a:rPr lang="en-US"/>
              <a:t>Click icon to add picture</a:t>
            </a:r>
          </a:p>
        </p:txBody>
      </p:sp>
      <p:sp>
        <p:nvSpPr>
          <p:cNvPr id="13" name="Picture Placeholder 8">
            <a:extLst>
              <a:ext uri="{FF2B5EF4-FFF2-40B4-BE49-F238E27FC236}">
                <a16:creationId xmlns:a16="http://schemas.microsoft.com/office/drawing/2014/main" id="{0F8AB093-651D-D448-87E3-F4BA5092B9D9}"/>
              </a:ext>
            </a:extLst>
          </p:cNvPr>
          <p:cNvSpPr>
            <a:spLocks noGrp="1"/>
          </p:cNvSpPr>
          <p:nvPr>
            <p:ph type="pic" sz="quarter" idx="22"/>
          </p:nvPr>
        </p:nvSpPr>
        <p:spPr>
          <a:xfrm>
            <a:off x="9127671" y="412750"/>
            <a:ext cx="2602365" cy="3511062"/>
          </a:xfrm>
          <a:solidFill>
            <a:schemeClr val="bg1">
              <a:lumMod val="85000"/>
            </a:schemeClr>
          </a:solidFill>
        </p:spPr>
        <p:txBody>
          <a:bodyPr tIns="2103120"/>
          <a:lstStyle>
            <a:lvl1pPr algn="ctr">
              <a:defRPr/>
            </a:lvl1pPr>
          </a:lstStyle>
          <a:p>
            <a:r>
              <a:rPr lang="en-US"/>
              <a:t>Click icon to add picture</a:t>
            </a:r>
          </a:p>
        </p:txBody>
      </p:sp>
      <p:pic>
        <p:nvPicPr>
          <p:cNvPr id="14" name="Picture 13">
            <a:extLst>
              <a:ext uri="{FF2B5EF4-FFF2-40B4-BE49-F238E27FC236}">
                <a16:creationId xmlns:a16="http://schemas.microsoft.com/office/drawing/2014/main" id="{F3D782C6-51CC-B94C-86B1-DE4704EF54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3626063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601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021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2731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2/3col_imageR_red">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7421562" cy="1014413"/>
          </a:xfrm>
        </p:spPr>
        <p:txBody>
          <a:bodyPr rIns="0"/>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7421562" cy="43703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4025900" cy="5645150"/>
          </a:xfrm>
          <a:solidFill>
            <a:schemeClr val="bg1">
              <a:lumMod val="85000"/>
            </a:schemeClr>
          </a:solidFill>
        </p:spPr>
        <p:txBody>
          <a:bodyPr tIns="2286000"/>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F2AF055B-8CA4-724A-A99F-B0FF8979DC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99042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9" name="Title 3">
            <a:extLst>
              <a:ext uri="{FF2B5EF4-FFF2-40B4-BE49-F238E27FC236}">
                <a16:creationId xmlns:a16="http://schemas.microsoft.com/office/drawing/2014/main" id="{55500758-2570-0347-BF62-65E89305AE55}"/>
              </a:ext>
            </a:extLst>
          </p:cNvPr>
          <p:cNvSpPr>
            <a:spLocks noGrp="1"/>
          </p:cNvSpPr>
          <p:nvPr>
            <p:ph type="title"/>
          </p:nvPr>
        </p:nvSpPr>
        <p:spPr>
          <a:xfrm>
            <a:off x="6243730" y="1720849"/>
            <a:ext cx="5486308" cy="1725613"/>
          </a:xfrm>
          <a:noFill/>
        </p:spPr>
        <p:txBody>
          <a:bodyPr lIns="0" tIns="0" rIns="0" bIns="91440" anchor="b" anchorCtr="0"/>
          <a:lstStyle>
            <a:lvl1pPr>
              <a:lnSpc>
                <a:spcPct val="90000"/>
              </a:lnSpc>
              <a:defRPr sz="3000" b="1" i="0">
                <a:solidFill>
                  <a:schemeClr val="accent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8092772B-79FA-2C42-9A5F-DC7C240B8C7D}"/>
              </a:ext>
            </a:extLst>
          </p:cNvPr>
          <p:cNvSpPr>
            <a:spLocks noGrp="1"/>
          </p:cNvSpPr>
          <p:nvPr>
            <p:ph type="body" sz="quarter" idx="19"/>
          </p:nvPr>
        </p:nvSpPr>
        <p:spPr>
          <a:xfrm>
            <a:off x="6243638" y="3446463"/>
            <a:ext cx="5484594" cy="984738"/>
          </a:xfrm>
        </p:spPr>
        <p:txBody>
          <a:bodyPr lIns="0" tIns="0" rIns="0"/>
          <a:lstStyle>
            <a:lvl1pPr>
              <a:lnSpc>
                <a:spcPct val="100000"/>
              </a:lnSpc>
              <a:spcAft>
                <a:spcPts val="0"/>
              </a:spcAft>
              <a:defRPr sz="2000" b="1" i="0">
                <a:solidFill>
                  <a:schemeClr val="tx1"/>
                </a:solidFill>
                <a:latin typeface="+mn-lt"/>
              </a:defRPr>
            </a:lvl1pPr>
            <a:lvl2pPr>
              <a:lnSpc>
                <a:spcPct val="100000"/>
              </a:lnSpc>
              <a:spcAft>
                <a:spcPts val="0"/>
              </a:spcAft>
              <a:defRPr sz="2000" b="1">
                <a:solidFill>
                  <a:schemeClr val="tx1"/>
                </a:solidFill>
              </a:defRPr>
            </a:lvl2pPr>
            <a:lvl3pPr marL="0" indent="0">
              <a:buFontTx/>
              <a:buNone/>
              <a:defRPr sz="2000" b="1">
                <a:solidFill>
                  <a:schemeClr val="tx1"/>
                </a:solidFill>
              </a:defRPr>
            </a:lvl3pPr>
            <a:lvl4pPr marL="0" indent="0">
              <a:buFontTx/>
              <a:buNone/>
              <a:defRPr sz="2000" b="1">
                <a:solidFill>
                  <a:schemeClr val="tx1"/>
                </a:solidFill>
              </a:defRPr>
            </a:lvl4pPr>
            <a:lvl5pPr marL="0" indent="0">
              <a:buFontTx/>
              <a:buNone/>
              <a:defRPr sz="2000" b="1">
                <a:solidFill>
                  <a:schemeClr val="tx1"/>
                </a:solidFill>
              </a:defRPr>
            </a:lvl5pPr>
            <a:lvl6pPr marL="0" indent="0">
              <a:buFontTx/>
              <a:buNone/>
              <a:defRPr sz="2000" b="1">
                <a:solidFill>
                  <a:schemeClr val="tx1"/>
                </a:solidFill>
              </a:defRPr>
            </a:lvl6pPr>
            <a:lvl7pPr marL="0" indent="0">
              <a:buFontTx/>
              <a:buNone/>
              <a:defRPr sz="2000" b="1">
                <a:solidFill>
                  <a:schemeClr val="tx1"/>
                </a:solidFill>
              </a:defRPr>
            </a:lvl7pPr>
            <a:lvl8pPr marL="0" indent="0">
              <a:buFontTx/>
              <a:buNone/>
              <a:defRPr sz="2000" b="1">
                <a:solidFill>
                  <a:schemeClr val="tx1"/>
                </a:solidFill>
              </a:defRPr>
            </a:lvl8pPr>
            <a:lvl9pPr marL="0" indent="0">
              <a:buFontTx/>
              <a:buNone/>
              <a:defRPr sz="2000" b="1">
                <a:solidFill>
                  <a:schemeClr val="tx1"/>
                </a:solidFill>
              </a:defRPr>
            </a:lvl9pPr>
          </a:lstStyle>
          <a:p>
            <a:pPr lvl="0"/>
            <a:r>
              <a:rPr lang="en-US"/>
              <a:t>Edit Master text styles</a:t>
            </a:r>
          </a:p>
        </p:txBody>
      </p:sp>
      <p:sp>
        <p:nvSpPr>
          <p:cNvPr id="11" name="Text Placeholder 6">
            <a:extLst>
              <a:ext uri="{FF2B5EF4-FFF2-40B4-BE49-F238E27FC236}">
                <a16:creationId xmlns:a16="http://schemas.microsoft.com/office/drawing/2014/main" id="{3C530527-6D0C-AE43-8A68-2FC4EF18BBEB}"/>
              </a:ext>
            </a:extLst>
          </p:cNvPr>
          <p:cNvSpPr>
            <a:spLocks noGrp="1"/>
          </p:cNvSpPr>
          <p:nvPr>
            <p:ph type="body" sz="quarter" idx="21" hasCustomPrompt="1"/>
          </p:nvPr>
        </p:nvSpPr>
        <p:spPr>
          <a:xfrm>
            <a:off x="6243638" y="4438651"/>
            <a:ext cx="5484594" cy="1897550"/>
          </a:xfrm>
        </p:spPr>
        <p:txBody>
          <a:bodyPr lIns="0" tIns="0" anchor="b" anchorCtr="0"/>
          <a:lstStyle>
            <a:lvl1pPr>
              <a:buFontTx/>
              <a:buNone/>
              <a:defRPr sz="1400" b="1">
                <a:solidFill>
                  <a:schemeClr val="accent1"/>
                </a:solidFill>
              </a:defRPr>
            </a:lvl1pPr>
            <a:lvl2pPr>
              <a:spcAft>
                <a:spcPts val="0"/>
              </a:spcAft>
              <a:buFontTx/>
              <a:buNone/>
              <a:defRPr sz="1400">
                <a:solidFill>
                  <a:schemeClr val="tx1"/>
                </a:solidFill>
              </a:defRPr>
            </a:lvl2pPr>
            <a:lvl3pPr marL="0" indent="0">
              <a:buFontTx/>
              <a:buNone/>
              <a:defRPr sz="14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a:solidFill>
                  <a:schemeClr val="tx1"/>
                </a:solidFill>
              </a:defRPr>
            </a:lvl6pPr>
            <a:lvl7pPr marL="0" indent="0">
              <a:buFontTx/>
              <a:buNone/>
              <a:defRPr>
                <a:solidFill>
                  <a:schemeClr val="tx1"/>
                </a:solidFill>
              </a:defRPr>
            </a:lvl7pPr>
            <a:lvl8pPr>
              <a:defRPr>
                <a:solidFill>
                  <a:schemeClr val="tx1"/>
                </a:solidFill>
              </a:defRPr>
            </a:lvl8pPr>
            <a:lvl9pPr>
              <a:defRPr>
                <a:solidFill>
                  <a:schemeClr val="tx1"/>
                </a:solidFill>
              </a:defRPr>
            </a:lvl9pPr>
          </a:lstStyle>
          <a:p>
            <a:pPr lvl="0"/>
            <a:r>
              <a:rPr lang="en-US"/>
              <a:t>Presenter Name</a:t>
            </a:r>
          </a:p>
          <a:p>
            <a:pPr lvl="2"/>
            <a:r>
              <a:rPr lang="en-US"/>
              <a:t>Presenter Title</a:t>
            </a:r>
          </a:p>
          <a:p>
            <a:pPr lvl="2"/>
            <a:r>
              <a:rPr lang="en-US"/>
              <a:t>Audience</a:t>
            </a:r>
          </a:p>
          <a:p>
            <a:pPr lvl="2"/>
            <a:r>
              <a:rPr lang="en-US"/>
              <a:t>Date</a:t>
            </a:r>
          </a:p>
        </p:txBody>
      </p:sp>
      <p:sp>
        <p:nvSpPr>
          <p:cNvPr id="14" name="Picture Placeholder 13">
            <a:extLst>
              <a:ext uri="{FF2B5EF4-FFF2-40B4-BE49-F238E27FC236}">
                <a16:creationId xmlns:a16="http://schemas.microsoft.com/office/drawing/2014/main" id="{A63B4006-2C4D-1843-924E-0B0854AF2787}"/>
              </a:ext>
            </a:extLst>
          </p:cNvPr>
          <p:cNvSpPr>
            <a:spLocks noGrp="1"/>
          </p:cNvSpPr>
          <p:nvPr>
            <p:ph type="pic" sz="quarter" idx="23"/>
          </p:nvPr>
        </p:nvSpPr>
        <p:spPr>
          <a:xfrm>
            <a:off x="0" y="1436914"/>
            <a:ext cx="4352555" cy="5423105"/>
          </a:xfrm>
          <a:custGeom>
            <a:avLst/>
            <a:gdLst>
              <a:gd name="connsiteX0" fmla="*/ 0 w 4352555"/>
              <a:gd name="connsiteY0" fmla="*/ 0 h 5423105"/>
              <a:gd name="connsiteX1" fmla="*/ 4352555 w 4352555"/>
              <a:gd name="connsiteY1" fmla="*/ 0 h 5423105"/>
              <a:gd name="connsiteX2" fmla="*/ 4352555 w 4352555"/>
              <a:gd name="connsiteY2" fmla="*/ 1117524 h 5423105"/>
              <a:gd name="connsiteX3" fmla="*/ 47004 w 4352555"/>
              <a:gd name="connsiteY3" fmla="*/ 5423105 h 5423105"/>
              <a:gd name="connsiteX4" fmla="*/ 0 w 4352555"/>
              <a:gd name="connsiteY4" fmla="*/ 5423105 h 5423105"/>
              <a:gd name="connsiteX5" fmla="*/ 0 w 4352555"/>
              <a:gd name="connsiteY5" fmla="*/ 0 h 5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555" h="5423105">
                <a:moveTo>
                  <a:pt x="0" y="0"/>
                </a:moveTo>
                <a:lnTo>
                  <a:pt x="4352555" y="0"/>
                </a:lnTo>
                <a:cubicBezTo>
                  <a:pt x="4352555" y="0"/>
                  <a:pt x="4352555" y="0"/>
                  <a:pt x="4352555" y="1117524"/>
                </a:cubicBezTo>
                <a:cubicBezTo>
                  <a:pt x="4352555" y="3499785"/>
                  <a:pt x="2423309" y="5423105"/>
                  <a:pt x="47004" y="5423105"/>
                </a:cubicBezTo>
                <a:cubicBezTo>
                  <a:pt x="29442" y="5423105"/>
                  <a:pt x="11622" y="5423105"/>
                  <a:pt x="0" y="5423105"/>
                </a:cubicBezTo>
                <a:cubicBezTo>
                  <a:pt x="0" y="5423105"/>
                  <a:pt x="0" y="5423105"/>
                  <a:pt x="0" y="0"/>
                </a:cubicBezTo>
                <a:close/>
              </a:path>
            </a:pathLst>
          </a:custGeom>
          <a:solidFill>
            <a:schemeClr val="bg1">
              <a:lumMod val="75000"/>
            </a:schemeClr>
          </a:solidFill>
        </p:spPr>
        <p:txBody>
          <a:bodyPr wrap="square" tIns="2103120">
            <a:noAutofit/>
          </a:bodyPr>
          <a:lstStyle>
            <a:lvl1pPr algn="ctr">
              <a:defRPr/>
            </a:lvl1pPr>
          </a:lstStyle>
          <a:p>
            <a:r>
              <a:rPr lang="en-US"/>
              <a:t>Click icon to add picture</a:t>
            </a:r>
          </a:p>
        </p:txBody>
      </p:sp>
      <p:pic>
        <p:nvPicPr>
          <p:cNvPr id="16" name="Picture 15">
            <a:extLst>
              <a:ext uri="{FF2B5EF4-FFF2-40B4-BE49-F238E27FC236}">
                <a16:creationId xmlns:a16="http://schemas.microsoft.com/office/drawing/2014/main" id="{1503EDB9-A9EA-A74C-A9E5-16707E2F83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0859" y="511588"/>
            <a:ext cx="3366772" cy="423709"/>
          </a:xfrm>
          <a:prstGeom prst="rect">
            <a:avLst/>
          </a:prstGeom>
        </p:spPr>
      </p:pic>
    </p:spTree>
    <p:extLst>
      <p:ext uri="{BB962C8B-B14F-4D97-AF65-F5344CB8AC3E}">
        <p14:creationId xmlns:p14="http://schemas.microsoft.com/office/powerpoint/2010/main" val="422260482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2/3col_imageR_clay">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50"/>
            <a:ext cx="7421562" cy="1022350"/>
          </a:xfrm>
        </p:spPr>
        <p:txBody>
          <a:bodyPr rIns="0"/>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1963" y="1687513"/>
            <a:ext cx="7421562" cy="43703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4025900" cy="5645150"/>
          </a:xfrm>
          <a:solidFill>
            <a:schemeClr val="bg1">
              <a:lumMod val="85000"/>
            </a:schemeClr>
          </a:solidFill>
        </p:spPr>
        <p:txBody>
          <a:bodyPr tIns="2286000"/>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35A97166-C560-A544-B637-A11FCCC881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1556498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callout_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CABCB-F979-4545-B548-295C2B422473}"/>
              </a:ext>
            </a:extLst>
          </p:cNvPr>
          <p:cNvSpPr/>
          <p:nvPr userDrawn="1"/>
        </p:nvSpPr>
        <p:spPr bwMode="auto">
          <a:xfrm>
            <a:off x="0" y="0"/>
            <a:ext cx="4025900" cy="685800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
        <p:nvSpPr>
          <p:cNvPr id="11" name="Footer Placeholder 10">
            <a:extLst>
              <a:ext uri="{FF2B5EF4-FFF2-40B4-BE49-F238E27FC236}">
                <a16:creationId xmlns:a16="http://schemas.microsoft.com/office/drawing/2014/main" id="{5A95D118-7FF6-5443-B179-FAF020540095}"/>
              </a:ext>
            </a:extLst>
          </p:cNvPr>
          <p:cNvSpPr>
            <a:spLocks noGrp="1"/>
          </p:cNvSpPr>
          <p:nvPr>
            <p:ph type="ftr" sz="quarter" idx="20"/>
          </p:nvPr>
        </p:nvSpPr>
        <p:spPr/>
        <p:txBody>
          <a:bodyPr/>
          <a:lstStyle/>
          <a:p>
            <a:r>
              <a:rPr lang="en-US"/>
              <a:t>Confidential</a:t>
            </a:r>
          </a:p>
        </p:txBody>
      </p:sp>
      <p:sp>
        <p:nvSpPr>
          <p:cNvPr id="12" name="Slide Number Placeholder 11">
            <a:extLst>
              <a:ext uri="{FF2B5EF4-FFF2-40B4-BE49-F238E27FC236}">
                <a16:creationId xmlns:a16="http://schemas.microsoft.com/office/drawing/2014/main" id="{33234614-3A4F-AE41-B291-DC511EB9C0D3}"/>
              </a:ext>
            </a:extLst>
          </p:cNvPr>
          <p:cNvSpPr>
            <a:spLocks noGrp="1"/>
          </p:cNvSpPr>
          <p:nvPr>
            <p:ph type="sldNum" sz="quarter" idx="21"/>
          </p:nvPr>
        </p:nvSpPr>
        <p:spPr/>
        <p:txBody>
          <a:bodyPr/>
          <a:lstStyle/>
          <a:p>
            <a:fld id="{63DCA5C9-2E11-4C67-86EB-AE1DE127DC64}" type="slidenum">
              <a:rPr lang="en-US" smtClean="0"/>
              <a:pPr/>
              <a:t>‹#›</a:t>
            </a:fld>
            <a:endParaRPr lang="en-US"/>
          </a:p>
        </p:txBody>
      </p:sp>
      <p:sp>
        <p:nvSpPr>
          <p:cNvPr id="14" name="Text Placeholder 13">
            <a:extLst>
              <a:ext uri="{FF2B5EF4-FFF2-40B4-BE49-F238E27FC236}">
                <a16:creationId xmlns:a16="http://schemas.microsoft.com/office/drawing/2014/main" id="{ED706A32-3AAA-5347-9F6D-D5115ED0F2B2}"/>
              </a:ext>
            </a:extLst>
          </p:cNvPr>
          <p:cNvSpPr>
            <a:spLocks noGrp="1"/>
          </p:cNvSpPr>
          <p:nvPr>
            <p:ph type="body" sz="quarter" idx="22"/>
          </p:nvPr>
        </p:nvSpPr>
        <p:spPr>
          <a:xfrm>
            <a:off x="4308475" y="1687513"/>
            <a:ext cx="742156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3FDCD27-E56F-4E4C-B87B-5A241A633BE9}"/>
              </a:ext>
            </a:extLst>
          </p:cNvPr>
          <p:cNvSpPr>
            <a:spLocks noGrp="1"/>
          </p:cNvSpPr>
          <p:nvPr>
            <p:ph type="body" sz="quarter" idx="23"/>
          </p:nvPr>
        </p:nvSpPr>
        <p:spPr>
          <a:xfrm>
            <a:off x="4308474" y="412750"/>
            <a:ext cx="7421561" cy="1025278"/>
          </a:xfrm>
        </p:spPr>
        <p:txBody>
          <a:bodyPr tIns="0" anchor="t" anchorCtr="0"/>
          <a:lstStyle>
            <a:lvl1pPr>
              <a:lnSpc>
                <a:spcPct val="100000"/>
              </a:lnSpc>
              <a:spcAft>
                <a:spcPts val="0"/>
              </a:spcAft>
              <a:defRPr sz="3200" b="1" i="0">
                <a:solidFill>
                  <a:schemeClr val="accent1"/>
                </a:solidFill>
                <a:latin typeface="Times New Roman" panose="02020603050405020304" pitchFamily="18" charset="0"/>
                <a:cs typeface="Times New Roman" panose="02020603050405020304" pitchFamily="18" charset="0"/>
              </a:defRPr>
            </a:lvl1pPr>
            <a:lvl2pPr>
              <a:lnSpc>
                <a:spcPts val="3400"/>
              </a:lnSpc>
              <a:spcAft>
                <a:spcPts val="0"/>
              </a:spcAft>
              <a:defRPr sz="3200" b="1">
                <a:solidFill>
                  <a:schemeClr val="accent1"/>
                </a:solidFill>
              </a:defRPr>
            </a:lvl2pPr>
            <a:lvl3pPr marL="0" indent="0">
              <a:lnSpc>
                <a:spcPts val="3400"/>
              </a:lnSpc>
              <a:buFontTx/>
              <a:buNone/>
              <a:defRPr sz="3200" b="1">
                <a:solidFill>
                  <a:schemeClr val="accent1"/>
                </a:solidFill>
              </a:defRPr>
            </a:lvl3pPr>
            <a:lvl4pPr marL="0" indent="0">
              <a:lnSpc>
                <a:spcPts val="3400"/>
              </a:lnSpc>
              <a:buFontTx/>
              <a:buNone/>
              <a:defRPr sz="3200" b="1">
                <a:solidFill>
                  <a:schemeClr val="accent1"/>
                </a:solidFill>
              </a:defRPr>
            </a:lvl4pPr>
            <a:lvl5pPr marL="0" indent="0">
              <a:lnSpc>
                <a:spcPts val="3400"/>
              </a:lnSpc>
              <a:buFontTx/>
              <a:buNone/>
              <a:defRPr sz="3200" b="1">
                <a:solidFill>
                  <a:schemeClr val="accent1"/>
                </a:solidFill>
              </a:defRPr>
            </a:lvl5pPr>
            <a:lvl6pPr marL="0" indent="0">
              <a:lnSpc>
                <a:spcPts val="3400"/>
              </a:lnSpc>
              <a:buFontTx/>
              <a:buNone/>
              <a:defRPr sz="3200" b="1">
                <a:solidFill>
                  <a:schemeClr val="accent1"/>
                </a:solidFill>
              </a:defRPr>
            </a:lvl6pPr>
            <a:lvl7pPr marL="0" indent="0">
              <a:lnSpc>
                <a:spcPts val="3400"/>
              </a:lnSpc>
              <a:buFontTx/>
              <a:buNone/>
              <a:defRPr sz="3200" b="1">
                <a:solidFill>
                  <a:schemeClr val="accent1"/>
                </a:solidFill>
              </a:defRPr>
            </a:lvl7pPr>
            <a:lvl8pPr marL="0" indent="0">
              <a:lnSpc>
                <a:spcPts val="3400"/>
              </a:lnSpc>
              <a:buFontTx/>
              <a:buNone/>
              <a:defRPr sz="3200" b="1">
                <a:solidFill>
                  <a:schemeClr val="accent1"/>
                </a:solidFill>
              </a:defRPr>
            </a:lvl8pPr>
            <a:lvl9pPr marL="0" indent="0">
              <a:lnSpc>
                <a:spcPts val="3400"/>
              </a:lnSpc>
              <a:buFontTx/>
              <a:buNone/>
              <a:defRPr sz="3200" b="1">
                <a:solidFill>
                  <a:schemeClr val="accent1"/>
                </a:solidFill>
              </a:defRPr>
            </a:lvl9pPr>
          </a:lstStyle>
          <a:p>
            <a:pPr lvl="0"/>
            <a:r>
              <a:rPr lang="en-US"/>
              <a:t>Edit Master text styles</a:t>
            </a:r>
          </a:p>
        </p:txBody>
      </p:sp>
      <p:sp>
        <p:nvSpPr>
          <p:cNvPr id="17" name="Text Placeholder 6">
            <a:extLst>
              <a:ext uri="{FF2B5EF4-FFF2-40B4-BE49-F238E27FC236}">
                <a16:creationId xmlns:a16="http://schemas.microsoft.com/office/drawing/2014/main" id="{5A5FEF70-12D8-F345-AABA-8A9321BF5693}"/>
              </a:ext>
            </a:extLst>
          </p:cNvPr>
          <p:cNvSpPr>
            <a:spLocks noGrp="1"/>
          </p:cNvSpPr>
          <p:nvPr>
            <p:ph type="body" sz="quarter" idx="18"/>
          </p:nvPr>
        </p:nvSpPr>
        <p:spPr>
          <a:xfrm>
            <a:off x="461963" y="1687513"/>
            <a:ext cx="3563937" cy="4370387"/>
          </a:xfrm>
        </p:spPr>
        <p:txBody>
          <a:bodyPr rIns="2286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p:txBody>
      </p:sp>
      <p:sp>
        <p:nvSpPr>
          <p:cNvPr id="18" name="Title 5">
            <a:extLst>
              <a:ext uri="{FF2B5EF4-FFF2-40B4-BE49-F238E27FC236}">
                <a16:creationId xmlns:a16="http://schemas.microsoft.com/office/drawing/2014/main" id="{BF4DFC67-0C7F-6341-993D-7C0F527CB05A}"/>
              </a:ext>
            </a:extLst>
          </p:cNvPr>
          <p:cNvSpPr>
            <a:spLocks noGrp="1"/>
          </p:cNvSpPr>
          <p:nvPr>
            <p:ph type="title"/>
          </p:nvPr>
        </p:nvSpPr>
        <p:spPr>
          <a:xfrm>
            <a:off x="461964" y="412749"/>
            <a:ext cx="3563936" cy="1025279"/>
          </a:xfrm>
        </p:spPr>
        <p:txBody>
          <a:bodyPr rIns="228600"/>
          <a:lstStyle>
            <a:lvl1pPr>
              <a:defRPr>
                <a:solidFill>
                  <a:schemeClr val="bg1"/>
                </a:solidFill>
              </a:defRPr>
            </a:lvl1pPr>
          </a:lstStyle>
          <a:p>
            <a:r>
              <a:rPr lang="en-US"/>
              <a:t>Click to edit Master title style</a:t>
            </a:r>
          </a:p>
        </p:txBody>
      </p:sp>
      <p:pic>
        <p:nvPicPr>
          <p:cNvPr id="13" name="Picture 12">
            <a:extLst>
              <a:ext uri="{FF2B5EF4-FFF2-40B4-BE49-F238E27FC236}">
                <a16:creationId xmlns:a16="http://schemas.microsoft.com/office/drawing/2014/main" id="{32A7EE49-9FA1-8549-BCD6-B075E76E5B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967721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callout_cla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CABCB-F979-4545-B548-295C2B422473}"/>
              </a:ext>
            </a:extLst>
          </p:cNvPr>
          <p:cNvSpPr/>
          <p:nvPr userDrawn="1"/>
        </p:nvSpPr>
        <p:spPr bwMode="auto">
          <a:xfrm>
            <a:off x="0" y="0"/>
            <a:ext cx="4025900" cy="6858000"/>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accent3"/>
              </a:solidFill>
            </a:endParaRPr>
          </a:p>
        </p:txBody>
      </p:sp>
      <p:sp>
        <p:nvSpPr>
          <p:cNvPr id="11" name="Footer Placeholder 10">
            <a:extLst>
              <a:ext uri="{FF2B5EF4-FFF2-40B4-BE49-F238E27FC236}">
                <a16:creationId xmlns:a16="http://schemas.microsoft.com/office/drawing/2014/main" id="{5A95D118-7FF6-5443-B179-FAF020540095}"/>
              </a:ext>
            </a:extLst>
          </p:cNvPr>
          <p:cNvSpPr>
            <a:spLocks noGrp="1"/>
          </p:cNvSpPr>
          <p:nvPr>
            <p:ph type="ftr" sz="quarter" idx="20"/>
          </p:nvPr>
        </p:nvSpPr>
        <p:spPr/>
        <p:txBody>
          <a:bodyPr/>
          <a:lstStyle/>
          <a:p>
            <a:r>
              <a:rPr lang="en-US"/>
              <a:t>Confidential</a:t>
            </a:r>
          </a:p>
        </p:txBody>
      </p:sp>
      <p:sp>
        <p:nvSpPr>
          <p:cNvPr id="12" name="Slide Number Placeholder 11">
            <a:extLst>
              <a:ext uri="{FF2B5EF4-FFF2-40B4-BE49-F238E27FC236}">
                <a16:creationId xmlns:a16="http://schemas.microsoft.com/office/drawing/2014/main" id="{33234614-3A4F-AE41-B291-DC511EB9C0D3}"/>
              </a:ext>
            </a:extLst>
          </p:cNvPr>
          <p:cNvSpPr>
            <a:spLocks noGrp="1"/>
          </p:cNvSpPr>
          <p:nvPr>
            <p:ph type="sldNum" sz="quarter" idx="21"/>
          </p:nvPr>
        </p:nvSpPr>
        <p:spPr/>
        <p:txBody>
          <a:bodyPr/>
          <a:lstStyle/>
          <a:p>
            <a:fld id="{63DCA5C9-2E11-4C67-86EB-AE1DE127DC64}" type="slidenum">
              <a:rPr lang="en-US" smtClean="0"/>
              <a:pPr/>
              <a:t>‹#›</a:t>
            </a:fld>
            <a:endParaRPr lang="en-US"/>
          </a:p>
        </p:txBody>
      </p:sp>
      <p:sp>
        <p:nvSpPr>
          <p:cNvPr id="14" name="Text Placeholder 13">
            <a:extLst>
              <a:ext uri="{FF2B5EF4-FFF2-40B4-BE49-F238E27FC236}">
                <a16:creationId xmlns:a16="http://schemas.microsoft.com/office/drawing/2014/main" id="{ED706A32-3AAA-5347-9F6D-D5115ED0F2B2}"/>
              </a:ext>
            </a:extLst>
          </p:cNvPr>
          <p:cNvSpPr>
            <a:spLocks noGrp="1"/>
          </p:cNvSpPr>
          <p:nvPr>
            <p:ph type="body" sz="quarter" idx="22"/>
          </p:nvPr>
        </p:nvSpPr>
        <p:spPr>
          <a:xfrm>
            <a:off x="4308475" y="1687513"/>
            <a:ext cx="742156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3FDCD27-E56F-4E4C-B87B-5A241A633BE9}"/>
              </a:ext>
            </a:extLst>
          </p:cNvPr>
          <p:cNvSpPr>
            <a:spLocks noGrp="1"/>
          </p:cNvSpPr>
          <p:nvPr>
            <p:ph type="body" sz="quarter" idx="23"/>
          </p:nvPr>
        </p:nvSpPr>
        <p:spPr>
          <a:xfrm>
            <a:off x="4308474" y="412750"/>
            <a:ext cx="7421561" cy="1019142"/>
          </a:xfrm>
        </p:spPr>
        <p:txBody>
          <a:bodyPr tIns="0" anchor="t" anchorCtr="0"/>
          <a:lstStyle>
            <a:lvl1pPr>
              <a:lnSpc>
                <a:spcPct val="100000"/>
              </a:lnSpc>
              <a:spcAft>
                <a:spcPts val="0"/>
              </a:spcAft>
              <a:defRPr sz="3200" b="1" i="0">
                <a:solidFill>
                  <a:schemeClr val="accent1"/>
                </a:solidFill>
                <a:latin typeface="Times New Roman" panose="02020603050405020304" pitchFamily="18" charset="0"/>
                <a:cs typeface="Times New Roman" panose="02020603050405020304" pitchFamily="18" charset="0"/>
              </a:defRPr>
            </a:lvl1pPr>
            <a:lvl2pPr>
              <a:lnSpc>
                <a:spcPts val="3400"/>
              </a:lnSpc>
              <a:spcAft>
                <a:spcPts val="0"/>
              </a:spcAft>
              <a:defRPr sz="3200" b="1">
                <a:solidFill>
                  <a:schemeClr val="accent1"/>
                </a:solidFill>
              </a:defRPr>
            </a:lvl2pPr>
            <a:lvl3pPr marL="0" indent="0">
              <a:lnSpc>
                <a:spcPts val="3400"/>
              </a:lnSpc>
              <a:buFontTx/>
              <a:buNone/>
              <a:defRPr sz="3200" b="1">
                <a:solidFill>
                  <a:schemeClr val="accent1"/>
                </a:solidFill>
              </a:defRPr>
            </a:lvl3pPr>
            <a:lvl4pPr marL="0" indent="0">
              <a:lnSpc>
                <a:spcPts val="3400"/>
              </a:lnSpc>
              <a:buFontTx/>
              <a:buNone/>
              <a:defRPr sz="3200" b="1">
                <a:solidFill>
                  <a:schemeClr val="accent1"/>
                </a:solidFill>
              </a:defRPr>
            </a:lvl4pPr>
            <a:lvl5pPr marL="0" indent="0">
              <a:lnSpc>
                <a:spcPts val="3400"/>
              </a:lnSpc>
              <a:buFontTx/>
              <a:buNone/>
              <a:defRPr sz="3200" b="1">
                <a:solidFill>
                  <a:schemeClr val="accent1"/>
                </a:solidFill>
              </a:defRPr>
            </a:lvl5pPr>
            <a:lvl6pPr marL="0" indent="0">
              <a:lnSpc>
                <a:spcPts val="3400"/>
              </a:lnSpc>
              <a:buFontTx/>
              <a:buNone/>
              <a:defRPr sz="3200" b="1">
                <a:solidFill>
                  <a:schemeClr val="accent1"/>
                </a:solidFill>
              </a:defRPr>
            </a:lvl6pPr>
            <a:lvl7pPr marL="0" indent="0">
              <a:lnSpc>
                <a:spcPts val="3400"/>
              </a:lnSpc>
              <a:buFontTx/>
              <a:buNone/>
              <a:defRPr sz="3200" b="1">
                <a:solidFill>
                  <a:schemeClr val="accent1"/>
                </a:solidFill>
              </a:defRPr>
            </a:lvl7pPr>
            <a:lvl8pPr marL="0" indent="0">
              <a:lnSpc>
                <a:spcPts val="3400"/>
              </a:lnSpc>
              <a:buFontTx/>
              <a:buNone/>
              <a:defRPr sz="3200" b="1">
                <a:solidFill>
                  <a:schemeClr val="accent1"/>
                </a:solidFill>
              </a:defRPr>
            </a:lvl8pPr>
            <a:lvl9pPr marL="0" indent="0">
              <a:lnSpc>
                <a:spcPts val="3400"/>
              </a:lnSpc>
              <a:buFontTx/>
              <a:buNone/>
              <a:defRPr sz="3200" b="1">
                <a:solidFill>
                  <a:schemeClr val="accent1"/>
                </a:solidFill>
              </a:defRPr>
            </a:lvl9pPr>
          </a:lstStyle>
          <a:p>
            <a:pPr lvl="0"/>
            <a:r>
              <a:rPr lang="en-US"/>
              <a:t>Edit Master text styles</a:t>
            </a:r>
          </a:p>
        </p:txBody>
      </p:sp>
      <p:sp>
        <p:nvSpPr>
          <p:cNvPr id="17" name="Text Placeholder 6">
            <a:extLst>
              <a:ext uri="{FF2B5EF4-FFF2-40B4-BE49-F238E27FC236}">
                <a16:creationId xmlns:a16="http://schemas.microsoft.com/office/drawing/2014/main" id="{5A5FEF70-12D8-F345-AABA-8A9321BF5693}"/>
              </a:ext>
            </a:extLst>
          </p:cNvPr>
          <p:cNvSpPr>
            <a:spLocks noGrp="1"/>
          </p:cNvSpPr>
          <p:nvPr>
            <p:ph type="body" sz="quarter" idx="18"/>
          </p:nvPr>
        </p:nvSpPr>
        <p:spPr>
          <a:xfrm>
            <a:off x="461963" y="1687513"/>
            <a:ext cx="3563937" cy="4370387"/>
          </a:xfrm>
        </p:spPr>
        <p:txBody>
          <a:bodyPr rIns="2286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p:txBody>
      </p:sp>
      <p:sp>
        <p:nvSpPr>
          <p:cNvPr id="18" name="Title 5">
            <a:extLst>
              <a:ext uri="{FF2B5EF4-FFF2-40B4-BE49-F238E27FC236}">
                <a16:creationId xmlns:a16="http://schemas.microsoft.com/office/drawing/2014/main" id="{BF4DFC67-0C7F-6341-993D-7C0F527CB05A}"/>
              </a:ext>
            </a:extLst>
          </p:cNvPr>
          <p:cNvSpPr>
            <a:spLocks noGrp="1"/>
          </p:cNvSpPr>
          <p:nvPr>
            <p:ph type="title"/>
          </p:nvPr>
        </p:nvSpPr>
        <p:spPr>
          <a:xfrm>
            <a:off x="461964" y="412750"/>
            <a:ext cx="3563936" cy="1019142"/>
          </a:xfrm>
        </p:spPr>
        <p:txBody>
          <a:bodyPr rIns="228600"/>
          <a:lstStyle>
            <a:lvl1pPr>
              <a:defRPr>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5F19473B-AE5E-4D42-8131-E4715F0F22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8"/>
          </a:xfrm>
          <a:prstGeom prst="rect">
            <a:avLst/>
          </a:prstGeom>
        </p:spPr>
      </p:pic>
    </p:spTree>
    <p:extLst>
      <p:ext uri="{BB962C8B-B14F-4D97-AF65-F5344CB8AC3E}">
        <p14:creationId xmlns:p14="http://schemas.microsoft.com/office/powerpoint/2010/main" val="3708065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col chart">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D9A7A099-8FCD-F248-90AD-8AB09DA1ADCE}"/>
              </a:ext>
            </a:extLst>
          </p:cNvPr>
          <p:cNvSpPr>
            <a:spLocks noGrp="1"/>
          </p:cNvSpPr>
          <p:nvPr>
            <p:ph type="chart" sz="quarter" idx="17"/>
          </p:nvPr>
        </p:nvSpPr>
        <p:spPr>
          <a:xfrm>
            <a:off x="8166099" y="1687513"/>
            <a:ext cx="3563937" cy="4370387"/>
          </a:xfrm>
          <a:pattFill prst="pct10">
            <a:fgClr>
              <a:schemeClr val="tx2"/>
            </a:fgClr>
            <a:bgClr>
              <a:schemeClr val="bg1"/>
            </a:bgClr>
          </a:pattFill>
        </p:spPr>
        <p:txBody>
          <a:bodyPr tIns="2468880"/>
          <a:lstStyle>
            <a:lvl1pPr algn="ctr">
              <a:defRPr b="0" i="0"/>
            </a:lvl1pPr>
          </a:lstStyle>
          <a:p>
            <a:r>
              <a:rPr lang="en-US"/>
              <a:t>Click icon to add chart</a:t>
            </a:r>
          </a:p>
        </p:txBody>
      </p:sp>
      <p:sp>
        <p:nvSpPr>
          <p:cNvPr id="6" name="Slide Number Placeholder 5">
            <a:extLst>
              <a:ext uri="{FF2B5EF4-FFF2-40B4-BE49-F238E27FC236}">
                <a16:creationId xmlns:a16="http://schemas.microsoft.com/office/drawing/2014/main" id="{29597DF7-737E-674E-8C8C-A9F6B6F81AFB}"/>
              </a:ext>
            </a:extLst>
          </p:cNvPr>
          <p:cNvSpPr>
            <a:spLocks noGrp="1"/>
          </p:cNvSpPr>
          <p:nvPr>
            <p:ph type="sldNum" sz="quarter" idx="19"/>
          </p:nvPr>
        </p:nvSpPr>
        <p:spPr/>
        <p:txBody>
          <a:bodyPr/>
          <a:lstStyle>
            <a:lvl1pPr>
              <a:defRPr b="0" i="0"/>
            </a:lvl1pPr>
          </a:lstStyle>
          <a:p>
            <a:fld id="{63DCA5C9-2E11-4C67-86EB-AE1DE127DC64}" type="slidenum">
              <a:rPr lang="en-US" smtClean="0"/>
              <a:pPr/>
              <a:t>‹#›</a:t>
            </a:fld>
            <a:endParaRPr lang="en-US"/>
          </a:p>
        </p:txBody>
      </p:sp>
      <p:sp>
        <p:nvSpPr>
          <p:cNvPr id="2" name="Footer Placeholder 1">
            <a:extLst>
              <a:ext uri="{FF2B5EF4-FFF2-40B4-BE49-F238E27FC236}">
                <a16:creationId xmlns:a16="http://schemas.microsoft.com/office/drawing/2014/main" id="{03B04AD2-63CC-544C-8144-D8940E62B5A1}"/>
              </a:ext>
            </a:extLst>
          </p:cNvPr>
          <p:cNvSpPr>
            <a:spLocks noGrp="1"/>
          </p:cNvSpPr>
          <p:nvPr>
            <p:ph type="ftr" sz="quarter" idx="21"/>
          </p:nvPr>
        </p:nvSpPr>
        <p:spPr/>
        <p:txBody>
          <a:bodyPr/>
          <a:lstStyle/>
          <a:p>
            <a:r>
              <a:rPr lang="en-US"/>
              <a:t>Confidential</a:t>
            </a:r>
          </a:p>
        </p:txBody>
      </p:sp>
      <p:sp>
        <p:nvSpPr>
          <p:cNvPr id="10" name="Content Placeholder 9">
            <a:extLst>
              <a:ext uri="{FF2B5EF4-FFF2-40B4-BE49-F238E27FC236}">
                <a16:creationId xmlns:a16="http://schemas.microsoft.com/office/drawing/2014/main" id="{06626077-5E3D-2645-9458-6002601FE51A}"/>
              </a:ext>
            </a:extLst>
          </p:cNvPr>
          <p:cNvSpPr>
            <a:spLocks noGrp="1"/>
          </p:cNvSpPr>
          <p:nvPr>
            <p:ph sz="quarter" idx="18"/>
          </p:nvPr>
        </p:nvSpPr>
        <p:spPr>
          <a:xfrm>
            <a:off x="471488" y="1687513"/>
            <a:ext cx="7412037"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BC29201-7D57-2347-BBDF-E3000BA36040}"/>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5A0D8EFC-42A5-7440-9297-963B80C6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77995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8312" y="1427163"/>
            <a:ext cx="7421563" cy="2076433"/>
          </a:xfrm>
          <a:noFill/>
        </p:spPr>
        <p:txBody>
          <a:bodyPr lIns="0" tIns="0" rIns="731520" bIns="0" anchor="ctr" anchorCtr="0"/>
          <a:lstStyle>
            <a:lvl1pPr>
              <a:lnSpc>
                <a:spcPct val="100000"/>
              </a:lnSpc>
              <a:defRPr sz="3000" b="1" i="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2" name="Text Placeholder 6">
            <a:extLst>
              <a:ext uri="{FF2B5EF4-FFF2-40B4-BE49-F238E27FC236}">
                <a16:creationId xmlns:a16="http://schemas.microsoft.com/office/drawing/2014/main" id="{FD7CA492-3955-4A43-AB33-485DEE348D2B}"/>
              </a:ext>
            </a:extLst>
          </p:cNvPr>
          <p:cNvSpPr>
            <a:spLocks noGrp="1"/>
          </p:cNvSpPr>
          <p:nvPr>
            <p:ph type="body" sz="quarter" idx="18" hasCustomPrompt="1"/>
          </p:nvPr>
        </p:nvSpPr>
        <p:spPr>
          <a:xfrm>
            <a:off x="5638375" y="3503596"/>
            <a:ext cx="2251499" cy="1038667"/>
          </a:xfr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 Click to edit</a:t>
            </a:r>
          </a:p>
        </p:txBody>
      </p:sp>
      <p:sp>
        <p:nvSpPr>
          <p:cNvPr id="13" name="Picture Placeholder 13">
            <a:extLst>
              <a:ext uri="{FF2B5EF4-FFF2-40B4-BE49-F238E27FC236}">
                <a16:creationId xmlns:a16="http://schemas.microsoft.com/office/drawing/2014/main" id="{FAF9A21D-B748-B342-A98D-DF27CBA04F80}"/>
              </a:ext>
            </a:extLst>
          </p:cNvPr>
          <p:cNvSpPr>
            <a:spLocks noGrp="1"/>
          </p:cNvSpPr>
          <p:nvPr>
            <p:ph type="pic" sz="quarter" idx="13"/>
          </p:nvPr>
        </p:nvSpPr>
        <p:spPr>
          <a:xfrm>
            <a:off x="8503611" y="1050925"/>
            <a:ext cx="2856982" cy="3495369"/>
          </a:xfrm>
          <a:custGeom>
            <a:avLst/>
            <a:gdLst>
              <a:gd name="connsiteX0" fmla="*/ 0 w 2856982"/>
              <a:gd name="connsiteY0" fmla="*/ 0 h 3495369"/>
              <a:gd name="connsiteX1" fmla="*/ 2856982 w 2856982"/>
              <a:gd name="connsiteY1" fmla="*/ 0 h 3495369"/>
              <a:gd name="connsiteX2" fmla="*/ 2856982 w 2856982"/>
              <a:gd name="connsiteY2" fmla="*/ 3495369 h 3495369"/>
              <a:gd name="connsiteX3" fmla="*/ 733521 w 2856982"/>
              <a:gd name="connsiteY3" fmla="*/ 3495369 h 3495369"/>
              <a:gd name="connsiteX4" fmla="*/ 0 w 2856982"/>
              <a:gd name="connsiteY4" fmla="*/ 1285923 h 3495369"/>
              <a:gd name="connsiteX5" fmla="*/ 0 w 2856982"/>
              <a:gd name="connsiteY5" fmla="*/ 0 h 34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982" h="3495369">
                <a:moveTo>
                  <a:pt x="0" y="0"/>
                </a:moveTo>
                <a:cubicBezTo>
                  <a:pt x="2856982" y="0"/>
                  <a:pt x="2856982" y="0"/>
                  <a:pt x="2856982" y="0"/>
                </a:cubicBezTo>
                <a:lnTo>
                  <a:pt x="2856982" y="3495369"/>
                </a:lnTo>
                <a:cubicBezTo>
                  <a:pt x="733521" y="3495369"/>
                  <a:pt x="733521" y="3495369"/>
                  <a:pt x="733521" y="3495369"/>
                </a:cubicBezTo>
                <a:cubicBezTo>
                  <a:pt x="276403" y="2876334"/>
                  <a:pt x="0" y="2114351"/>
                  <a:pt x="0" y="1285923"/>
                </a:cubicBezTo>
                <a:cubicBezTo>
                  <a:pt x="0" y="0"/>
                  <a:pt x="0" y="0"/>
                  <a:pt x="0" y="0"/>
                </a:cubicBezTo>
                <a:close/>
              </a:path>
            </a:pathLst>
          </a:custGeom>
          <a:solidFill>
            <a:schemeClr val="bg1">
              <a:lumMod val="75000"/>
            </a:schemeClr>
          </a:solidFill>
        </p:spPr>
        <p:txBody>
          <a:bodyPr wrap="square" tIns="1188720">
            <a:noAutofit/>
          </a:bodyPr>
          <a:lstStyle>
            <a:lvl1pPr algn="ctr">
              <a:defRPr/>
            </a:lvl1pPr>
          </a:lstStyle>
          <a:p>
            <a:r>
              <a:rPr lang="en-US"/>
              <a:t>Click icon to add picture</a:t>
            </a:r>
          </a:p>
        </p:txBody>
      </p:sp>
      <p:pic>
        <p:nvPicPr>
          <p:cNvPr id="11" name="Picture 10">
            <a:extLst>
              <a:ext uri="{FF2B5EF4-FFF2-40B4-BE49-F238E27FC236}">
                <a16:creationId xmlns:a16="http://schemas.microsoft.com/office/drawing/2014/main" id="{0BF2C9A4-4D52-8E4E-89B1-F3A52DCC640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78713288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4" name="Picture Placeholder 13">
            <a:extLst>
              <a:ext uri="{FF2B5EF4-FFF2-40B4-BE49-F238E27FC236}">
                <a16:creationId xmlns:a16="http://schemas.microsoft.com/office/drawing/2014/main" id="{6AD1AE34-3B22-D54F-A337-9FF831C8CD2F}"/>
              </a:ext>
            </a:extLst>
          </p:cNvPr>
          <p:cNvSpPr>
            <a:spLocks noGrp="1"/>
          </p:cNvSpPr>
          <p:nvPr>
            <p:ph type="pic" sz="quarter" idx="13"/>
          </p:nvPr>
        </p:nvSpPr>
        <p:spPr>
          <a:xfrm>
            <a:off x="8503611" y="1050925"/>
            <a:ext cx="2856982" cy="3495369"/>
          </a:xfrm>
          <a:custGeom>
            <a:avLst/>
            <a:gdLst>
              <a:gd name="connsiteX0" fmla="*/ 0 w 2856982"/>
              <a:gd name="connsiteY0" fmla="*/ 0 h 3495369"/>
              <a:gd name="connsiteX1" fmla="*/ 2856982 w 2856982"/>
              <a:gd name="connsiteY1" fmla="*/ 0 h 3495369"/>
              <a:gd name="connsiteX2" fmla="*/ 2856982 w 2856982"/>
              <a:gd name="connsiteY2" fmla="*/ 3495369 h 3495369"/>
              <a:gd name="connsiteX3" fmla="*/ 733521 w 2856982"/>
              <a:gd name="connsiteY3" fmla="*/ 3495369 h 3495369"/>
              <a:gd name="connsiteX4" fmla="*/ 0 w 2856982"/>
              <a:gd name="connsiteY4" fmla="*/ 1285923 h 3495369"/>
              <a:gd name="connsiteX5" fmla="*/ 0 w 2856982"/>
              <a:gd name="connsiteY5" fmla="*/ 0 h 34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982" h="3495369">
                <a:moveTo>
                  <a:pt x="0" y="0"/>
                </a:moveTo>
                <a:cubicBezTo>
                  <a:pt x="2856982" y="0"/>
                  <a:pt x="2856982" y="0"/>
                  <a:pt x="2856982" y="0"/>
                </a:cubicBezTo>
                <a:lnTo>
                  <a:pt x="2856982" y="3495369"/>
                </a:lnTo>
                <a:cubicBezTo>
                  <a:pt x="733521" y="3495369"/>
                  <a:pt x="733521" y="3495369"/>
                  <a:pt x="733521" y="3495369"/>
                </a:cubicBezTo>
                <a:cubicBezTo>
                  <a:pt x="276403" y="2876334"/>
                  <a:pt x="0" y="2114351"/>
                  <a:pt x="0" y="1285923"/>
                </a:cubicBezTo>
                <a:cubicBezTo>
                  <a:pt x="0" y="0"/>
                  <a:pt x="0" y="0"/>
                  <a:pt x="0" y="0"/>
                </a:cubicBezTo>
                <a:close/>
              </a:path>
            </a:pathLst>
          </a:custGeom>
          <a:solidFill>
            <a:schemeClr val="bg1">
              <a:lumMod val="75000"/>
            </a:schemeClr>
          </a:solidFill>
        </p:spPr>
        <p:txBody>
          <a:bodyPr wrap="square" tIns="1188720">
            <a:noAutofit/>
          </a:bodyPr>
          <a:lstStyle>
            <a:lvl1pPr algn="ctr">
              <a:defRPr/>
            </a:lvl1pPr>
          </a:lstStyle>
          <a:p>
            <a:r>
              <a:rPr lang="en-US"/>
              <a:t>Click icon to add picture</a:t>
            </a:r>
          </a:p>
        </p:txBody>
      </p:sp>
      <p:sp>
        <p:nvSpPr>
          <p:cNvPr id="15" name="Title 3">
            <a:extLst>
              <a:ext uri="{FF2B5EF4-FFF2-40B4-BE49-F238E27FC236}">
                <a16:creationId xmlns:a16="http://schemas.microsoft.com/office/drawing/2014/main" id="{66D07E3D-6BE9-A941-A2FF-BF3BDB54304B}"/>
              </a:ext>
            </a:extLst>
          </p:cNvPr>
          <p:cNvSpPr>
            <a:spLocks noGrp="1"/>
          </p:cNvSpPr>
          <p:nvPr>
            <p:ph type="title"/>
          </p:nvPr>
        </p:nvSpPr>
        <p:spPr>
          <a:xfrm>
            <a:off x="468312" y="1427163"/>
            <a:ext cx="7421563" cy="2076433"/>
          </a:xfrm>
          <a:noFill/>
        </p:spPr>
        <p:txBody>
          <a:bodyPr lIns="0" tIns="0" rIns="731520" bIns="0" anchor="ctr" anchorCtr="0"/>
          <a:lstStyle>
            <a:lvl1pPr>
              <a:lnSpc>
                <a:spcPct val="100000"/>
              </a:lnSpc>
              <a:defRPr sz="3000" b="1" i="0">
                <a:solidFill>
                  <a:schemeClr val="bg1"/>
                </a:solidFill>
              </a:defRPr>
            </a:lvl1pPr>
          </a:lstStyle>
          <a:p>
            <a:r>
              <a:rPr lang="en-US"/>
              <a:t>Click to edit Master title style</a:t>
            </a:r>
          </a:p>
        </p:txBody>
      </p:sp>
      <p:sp>
        <p:nvSpPr>
          <p:cNvPr id="16" name="Text Placeholder 6">
            <a:extLst>
              <a:ext uri="{FF2B5EF4-FFF2-40B4-BE49-F238E27FC236}">
                <a16:creationId xmlns:a16="http://schemas.microsoft.com/office/drawing/2014/main" id="{44E500B8-F67C-5B49-8D18-41101EF0502C}"/>
              </a:ext>
            </a:extLst>
          </p:cNvPr>
          <p:cNvSpPr>
            <a:spLocks noGrp="1"/>
          </p:cNvSpPr>
          <p:nvPr>
            <p:ph type="body" sz="quarter" idx="18" hasCustomPrompt="1"/>
          </p:nvPr>
        </p:nvSpPr>
        <p:spPr>
          <a:xfrm>
            <a:off x="5638375" y="3503596"/>
            <a:ext cx="2251499" cy="1038667"/>
          </a:xfr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 Click to edit</a:t>
            </a:r>
          </a:p>
        </p:txBody>
      </p:sp>
      <p:pic>
        <p:nvPicPr>
          <p:cNvPr id="10" name="Picture 9">
            <a:extLst>
              <a:ext uri="{FF2B5EF4-FFF2-40B4-BE49-F238E27FC236}">
                <a16:creationId xmlns:a16="http://schemas.microsoft.com/office/drawing/2014/main" id="{9AB94BC1-1169-B24D-B3BB-245FAAB75D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72621439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ll out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2" name="Text Placeholder 11">
            <a:extLst>
              <a:ext uri="{FF2B5EF4-FFF2-40B4-BE49-F238E27FC236}">
                <a16:creationId xmlns:a16="http://schemas.microsoft.com/office/drawing/2014/main" id="{68CD0C29-68A9-F242-BE34-A4988100D239}"/>
              </a:ext>
            </a:extLst>
          </p:cNvPr>
          <p:cNvSpPr>
            <a:spLocks noGrp="1"/>
          </p:cNvSpPr>
          <p:nvPr>
            <p:ph type="body" sz="quarter" idx="14"/>
          </p:nvPr>
        </p:nvSpPr>
        <p:spPr>
          <a:xfrm>
            <a:off x="461963" y="4729798"/>
            <a:ext cx="5781675" cy="1185862"/>
          </a:xfrm>
        </p:spPr>
        <p:txBody>
          <a:bodyPr tIns="91440"/>
          <a:lstStyle/>
          <a:p>
            <a:pPr lvl="0"/>
            <a:r>
              <a:rPr lang="en-US"/>
              <a:t>Edit Master text styles</a:t>
            </a:r>
          </a:p>
        </p:txBody>
      </p:sp>
      <p:sp>
        <p:nvSpPr>
          <p:cNvPr id="11" name="Title 3">
            <a:extLst>
              <a:ext uri="{FF2B5EF4-FFF2-40B4-BE49-F238E27FC236}">
                <a16:creationId xmlns:a16="http://schemas.microsoft.com/office/drawing/2014/main" id="{3485B6F4-E6CC-4E4E-A21F-C2CED10BA655}"/>
              </a:ext>
            </a:extLst>
          </p:cNvPr>
          <p:cNvSpPr>
            <a:spLocks noGrp="1"/>
          </p:cNvSpPr>
          <p:nvPr>
            <p:ph type="title"/>
          </p:nvPr>
        </p:nvSpPr>
        <p:spPr>
          <a:xfrm>
            <a:off x="461962" y="412750"/>
            <a:ext cx="7421563" cy="2180548"/>
          </a:xfrm>
          <a:noFill/>
        </p:spPr>
        <p:txBody>
          <a:bodyPr lIns="0" tIns="0" rIns="0" bIns="365760" anchor="ctr" anchorCtr="0"/>
          <a:lstStyle>
            <a:lvl1pPr>
              <a:lnSpc>
                <a:spcPct val="100000"/>
              </a:lnSpc>
              <a:defRPr sz="3200" b="1" i="0">
                <a:solidFill>
                  <a:schemeClr val="bg1"/>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2E71D140-1984-9A43-8AB2-C185C8433C6E}"/>
              </a:ext>
            </a:extLst>
          </p:cNvPr>
          <p:cNvSpPr>
            <a:spLocks noGrp="1"/>
          </p:cNvSpPr>
          <p:nvPr>
            <p:ph type="pic" sz="quarter" idx="15"/>
          </p:nvPr>
        </p:nvSpPr>
        <p:spPr>
          <a:xfrm>
            <a:off x="9078687" y="1"/>
            <a:ext cx="3113314" cy="2763520"/>
          </a:xfrm>
          <a:solidFill>
            <a:schemeClr val="bg1">
              <a:lumMod val="75000"/>
            </a:schemeClr>
          </a:solidFill>
        </p:spPr>
        <p:txBody>
          <a:bodyPr tIns="731520"/>
          <a:lstStyle>
            <a:lvl1pPr algn="ctr">
              <a:defRPr/>
            </a:lvl1pPr>
          </a:lstStyle>
          <a:p>
            <a:r>
              <a:rPr lang="en-US"/>
              <a:t>Click icon to add picture</a:t>
            </a:r>
          </a:p>
        </p:txBody>
      </p:sp>
      <p:sp>
        <p:nvSpPr>
          <p:cNvPr id="14" name="Text Placeholder 2">
            <a:extLst>
              <a:ext uri="{FF2B5EF4-FFF2-40B4-BE49-F238E27FC236}">
                <a16:creationId xmlns:a16="http://schemas.microsoft.com/office/drawing/2014/main" id="{C3D4C8EC-E84B-7341-86A0-866278ACD4AE}"/>
              </a:ext>
            </a:extLst>
          </p:cNvPr>
          <p:cNvSpPr>
            <a:spLocks noGrp="1"/>
          </p:cNvSpPr>
          <p:nvPr>
            <p:ph type="body" sz="quarter" idx="19"/>
          </p:nvPr>
        </p:nvSpPr>
        <p:spPr>
          <a:xfrm>
            <a:off x="461963" y="3441380"/>
            <a:ext cx="5484685" cy="984738"/>
          </a:xfrm>
        </p:spPr>
        <p:txBody>
          <a:bodyPr lIns="0" tIns="0" rIns="91440"/>
          <a:lstStyle>
            <a:lvl1pPr>
              <a:lnSpc>
                <a:spcPct val="100000"/>
              </a:lnSpc>
              <a:spcAft>
                <a:spcPts val="0"/>
              </a:spcAft>
              <a:defRPr sz="2200" b="1" i="0">
                <a:solidFill>
                  <a:schemeClr val="accent3"/>
                </a:solidFill>
                <a:latin typeface="+mn-lt"/>
              </a:defRPr>
            </a:lvl1pPr>
            <a:lvl2pPr>
              <a:lnSpc>
                <a:spcPct val="100000"/>
              </a:lnSpc>
              <a:spcAft>
                <a:spcPts val="0"/>
              </a:spcAft>
              <a:defRPr sz="2200" b="1">
                <a:solidFill>
                  <a:schemeClr val="accent3"/>
                </a:solidFill>
              </a:defRPr>
            </a:lvl2pPr>
            <a:lvl3pPr marL="0" indent="0">
              <a:buFontTx/>
              <a:buNone/>
              <a:defRPr sz="2200" b="1">
                <a:solidFill>
                  <a:schemeClr val="accent3"/>
                </a:solidFill>
              </a:defRPr>
            </a:lvl3pPr>
            <a:lvl4pPr marL="0" indent="0">
              <a:buFontTx/>
              <a:buNone/>
              <a:defRPr sz="2200" b="1">
                <a:solidFill>
                  <a:schemeClr val="accent3"/>
                </a:solidFill>
              </a:defRPr>
            </a:lvl4pPr>
            <a:lvl5pPr marL="0" indent="0">
              <a:buFontTx/>
              <a:buNone/>
              <a:defRPr sz="2200" b="1">
                <a:solidFill>
                  <a:schemeClr val="accent3"/>
                </a:solidFill>
              </a:defRPr>
            </a:lvl5pPr>
            <a:lvl6pPr marL="0" indent="0">
              <a:buFontTx/>
              <a:buNone/>
              <a:defRPr sz="2200" b="1">
                <a:solidFill>
                  <a:schemeClr val="accent3"/>
                </a:solidFill>
              </a:defRPr>
            </a:lvl6pPr>
            <a:lvl7pPr marL="0" indent="0">
              <a:buFontTx/>
              <a:buNone/>
              <a:defRPr sz="2200" b="1">
                <a:solidFill>
                  <a:schemeClr val="accent3"/>
                </a:solidFill>
              </a:defRPr>
            </a:lvl7pPr>
            <a:lvl8pPr marL="0" indent="0">
              <a:buFontTx/>
              <a:buNone/>
              <a:defRPr sz="2200" b="1">
                <a:solidFill>
                  <a:schemeClr val="accent3"/>
                </a:solidFill>
              </a:defRPr>
            </a:lvl8pPr>
            <a:lvl9pPr marL="0" indent="0">
              <a:buFontTx/>
              <a:buNone/>
              <a:defRPr sz="2200" b="1">
                <a:solidFill>
                  <a:schemeClr val="accent3"/>
                </a:solidFill>
              </a:defRPr>
            </a:lvl9pPr>
          </a:lstStyle>
          <a:p>
            <a:pPr lvl="0"/>
            <a:r>
              <a:rPr lang="en-US"/>
              <a:t>Edit Master text styles</a:t>
            </a:r>
          </a:p>
        </p:txBody>
      </p:sp>
      <p:sp>
        <p:nvSpPr>
          <p:cNvPr id="15" name="Text Placeholder 12">
            <a:extLst>
              <a:ext uri="{FF2B5EF4-FFF2-40B4-BE49-F238E27FC236}">
                <a16:creationId xmlns:a16="http://schemas.microsoft.com/office/drawing/2014/main" id="{01646F88-B2B6-1B4D-B4DA-43FFF6B605FA}"/>
              </a:ext>
            </a:extLst>
          </p:cNvPr>
          <p:cNvSpPr>
            <a:spLocks noGrp="1"/>
          </p:cNvSpPr>
          <p:nvPr>
            <p:ph type="body" sz="quarter" idx="20" hasCustomPrompt="1"/>
          </p:nvPr>
        </p:nvSpPr>
        <p:spPr>
          <a:xfrm>
            <a:off x="7148946" y="3419433"/>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16" name="Text Placeholder 12">
            <a:extLst>
              <a:ext uri="{FF2B5EF4-FFF2-40B4-BE49-F238E27FC236}">
                <a16:creationId xmlns:a16="http://schemas.microsoft.com/office/drawing/2014/main" id="{FBF8FF4C-1801-1D48-A2DD-74FBD4CB81D1}"/>
              </a:ext>
            </a:extLst>
          </p:cNvPr>
          <p:cNvSpPr>
            <a:spLocks noGrp="1"/>
          </p:cNvSpPr>
          <p:nvPr>
            <p:ph type="body" sz="quarter" idx="21" hasCustomPrompt="1"/>
          </p:nvPr>
        </p:nvSpPr>
        <p:spPr>
          <a:xfrm>
            <a:off x="7148946" y="3835071"/>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17" name="Text Placeholder 12">
            <a:extLst>
              <a:ext uri="{FF2B5EF4-FFF2-40B4-BE49-F238E27FC236}">
                <a16:creationId xmlns:a16="http://schemas.microsoft.com/office/drawing/2014/main" id="{19F13525-093C-9142-9F68-8BA82F0C3E9A}"/>
              </a:ext>
            </a:extLst>
          </p:cNvPr>
          <p:cNvSpPr>
            <a:spLocks noGrp="1"/>
          </p:cNvSpPr>
          <p:nvPr>
            <p:ph type="body" sz="quarter" idx="22" hasCustomPrompt="1"/>
          </p:nvPr>
        </p:nvSpPr>
        <p:spPr>
          <a:xfrm>
            <a:off x="7148946" y="4268518"/>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a:t>
            </a:r>
          </a:p>
        </p:txBody>
      </p:sp>
      <p:sp>
        <p:nvSpPr>
          <p:cNvPr id="18" name="Text Placeholder 12">
            <a:extLst>
              <a:ext uri="{FF2B5EF4-FFF2-40B4-BE49-F238E27FC236}">
                <a16:creationId xmlns:a16="http://schemas.microsoft.com/office/drawing/2014/main" id="{0A3EFF8C-30C1-D840-9A86-21DC62798E7F}"/>
              </a:ext>
            </a:extLst>
          </p:cNvPr>
          <p:cNvSpPr>
            <a:spLocks noGrp="1"/>
          </p:cNvSpPr>
          <p:nvPr>
            <p:ph type="body" sz="quarter" idx="23" hasCustomPrompt="1"/>
          </p:nvPr>
        </p:nvSpPr>
        <p:spPr>
          <a:xfrm>
            <a:off x="7148946" y="4684156"/>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19" name="Text Placeholder 12">
            <a:extLst>
              <a:ext uri="{FF2B5EF4-FFF2-40B4-BE49-F238E27FC236}">
                <a16:creationId xmlns:a16="http://schemas.microsoft.com/office/drawing/2014/main" id="{B8BCE8F2-6527-564D-A90C-620636A40B62}"/>
              </a:ext>
            </a:extLst>
          </p:cNvPr>
          <p:cNvSpPr>
            <a:spLocks noGrp="1"/>
          </p:cNvSpPr>
          <p:nvPr>
            <p:ph type="body" sz="quarter" idx="24" hasCustomPrompt="1"/>
          </p:nvPr>
        </p:nvSpPr>
        <p:spPr>
          <a:xfrm>
            <a:off x="7148946" y="5165105"/>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20" name="Text Placeholder 12">
            <a:extLst>
              <a:ext uri="{FF2B5EF4-FFF2-40B4-BE49-F238E27FC236}">
                <a16:creationId xmlns:a16="http://schemas.microsoft.com/office/drawing/2014/main" id="{62FD70E6-F0A9-B44E-9DFD-55E0F34C3E47}"/>
              </a:ext>
            </a:extLst>
          </p:cNvPr>
          <p:cNvSpPr>
            <a:spLocks noGrp="1"/>
          </p:cNvSpPr>
          <p:nvPr>
            <p:ph type="body" sz="quarter" idx="25" hasCustomPrompt="1"/>
          </p:nvPr>
        </p:nvSpPr>
        <p:spPr>
          <a:xfrm>
            <a:off x="7148946" y="5580743"/>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pic>
        <p:nvPicPr>
          <p:cNvPr id="22" name="Picture 21">
            <a:extLst>
              <a:ext uri="{FF2B5EF4-FFF2-40B4-BE49-F238E27FC236}">
                <a16:creationId xmlns:a16="http://schemas.microsoft.com/office/drawing/2014/main" id="{316E5107-A15E-634A-994C-54AB5E3153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423525796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 out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1" name="Title 3">
            <a:extLst>
              <a:ext uri="{FF2B5EF4-FFF2-40B4-BE49-F238E27FC236}">
                <a16:creationId xmlns:a16="http://schemas.microsoft.com/office/drawing/2014/main" id="{3485B6F4-E6CC-4E4E-A21F-C2CED10BA655}"/>
              </a:ext>
            </a:extLst>
          </p:cNvPr>
          <p:cNvSpPr>
            <a:spLocks noGrp="1"/>
          </p:cNvSpPr>
          <p:nvPr>
            <p:ph type="title"/>
          </p:nvPr>
        </p:nvSpPr>
        <p:spPr>
          <a:xfrm>
            <a:off x="461962" y="412750"/>
            <a:ext cx="7421563" cy="2180548"/>
          </a:xfrm>
          <a:noFill/>
        </p:spPr>
        <p:txBody>
          <a:bodyPr lIns="0" tIns="0" rIns="0" bIns="365760" anchor="ctr" anchorCtr="0"/>
          <a:lstStyle>
            <a:lvl1pPr>
              <a:lnSpc>
                <a:spcPct val="100000"/>
              </a:lnSpc>
              <a:defRPr sz="3200" b="1" i="0">
                <a:solidFill>
                  <a:schemeClr val="bg1"/>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2E71D140-1984-9A43-8AB2-C185C8433C6E}"/>
              </a:ext>
            </a:extLst>
          </p:cNvPr>
          <p:cNvSpPr>
            <a:spLocks noGrp="1"/>
          </p:cNvSpPr>
          <p:nvPr>
            <p:ph type="pic" sz="quarter" idx="15"/>
          </p:nvPr>
        </p:nvSpPr>
        <p:spPr>
          <a:xfrm>
            <a:off x="9078687" y="1"/>
            <a:ext cx="3113314" cy="2763520"/>
          </a:xfrm>
          <a:solidFill>
            <a:schemeClr val="bg1">
              <a:lumMod val="75000"/>
            </a:schemeClr>
          </a:solidFill>
        </p:spPr>
        <p:txBody>
          <a:bodyPr tIns="731520"/>
          <a:lstStyle>
            <a:lvl1pPr algn="ctr">
              <a:defRPr/>
            </a:lvl1pPr>
          </a:lstStyle>
          <a:p>
            <a:r>
              <a:rPr lang="en-US"/>
              <a:t>Click icon to add picture</a:t>
            </a:r>
          </a:p>
        </p:txBody>
      </p:sp>
      <p:sp>
        <p:nvSpPr>
          <p:cNvPr id="22" name="Text Placeholder 11">
            <a:extLst>
              <a:ext uri="{FF2B5EF4-FFF2-40B4-BE49-F238E27FC236}">
                <a16:creationId xmlns:a16="http://schemas.microsoft.com/office/drawing/2014/main" id="{9E76C706-2CC1-004E-BD32-05CC8F301B23}"/>
              </a:ext>
            </a:extLst>
          </p:cNvPr>
          <p:cNvSpPr>
            <a:spLocks noGrp="1"/>
          </p:cNvSpPr>
          <p:nvPr>
            <p:ph type="body" sz="quarter" idx="14"/>
          </p:nvPr>
        </p:nvSpPr>
        <p:spPr>
          <a:xfrm>
            <a:off x="461963" y="4729798"/>
            <a:ext cx="5781675" cy="1185862"/>
          </a:xfrm>
        </p:spPr>
        <p:txBody>
          <a:bodyPr tIns="91440"/>
          <a:lstStyle/>
          <a:p>
            <a:pPr lvl="0"/>
            <a:r>
              <a:rPr lang="en-US"/>
              <a:t>Edit Master text styles</a:t>
            </a:r>
          </a:p>
        </p:txBody>
      </p:sp>
      <p:sp>
        <p:nvSpPr>
          <p:cNvPr id="23" name="Text Placeholder 2">
            <a:extLst>
              <a:ext uri="{FF2B5EF4-FFF2-40B4-BE49-F238E27FC236}">
                <a16:creationId xmlns:a16="http://schemas.microsoft.com/office/drawing/2014/main" id="{5EF4A391-49FE-754D-807C-14CED30112B4}"/>
              </a:ext>
            </a:extLst>
          </p:cNvPr>
          <p:cNvSpPr>
            <a:spLocks noGrp="1"/>
          </p:cNvSpPr>
          <p:nvPr>
            <p:ph type="body" sz="quarter" idx="19"/>
          </p:nvPr>
        </p:nvSpPr>
        <p:spPr>
          <a:xfrm>
            <a:off x="461963" y="3441380"/>
            <a:ext cx="5484685" cy="984738"/>
          </a:xfrm>
        </p:spPr>
        <p:txBody>
          <a:bodyPr lIns="0" tIns="0" rIns="91440"/>
          <a:lstStyle>
            <a:lvl1pPr>
              <a:lnSpc>
                <a:spcPct val="100000"/>
              </a:lnSpc>
              <a:spcAft>
                <a:spcPts val="0"/>
              </a:spcAft>
              <a:defRPr sz="2200" b="1" i="0">
                <a:solidFill>
                  <a:schemeClr val="accent3"/>
                </a:solidFill>
                <a:latin typeface="+mn-lt"/>
              </a:defRPr>
            </a:lvl1pPr>
            <a:lvl2pPr>
              <a:lnSpc>
                <a:spcPct val="100000"/>
              </a:lnSpc>
              <a:spcAft>
                <a:spcPts val="0"/>
              </a:spcAft>
              <a:defRPr sz="2200" b="1">
                <a:solidFill>
                  <a:schemeClr val="accent3"/>
                </a:solidFill>
              </a:defRPr>
            </a:lvl2pPr>
            <a:lvl3pPr marL="0" indent="0">
              <a:buFontTx/>
              <a:buNone/>
              <a:defRPr sz="2200" b="1">
                <a:solidFill>
                  <a:schemeClr val="accent3"/>
                </a:solidFill>
              </a:defRPr>
            </a:lvl3pPr>
            <a:lvl4pPr marL="0" indent="0">
              <a:buFontTx/>
              <a:buNone/>
              <a:defRPr sz="2200" b="1">
                <a:solidFill>
                  <a:schemeClr val="accent3"/>
                </a:solidFill>
              </a:defRPr>
            </a:lvl4pPr>
            <a:lvl5pPr marL="0" indent="0">
              <a:buFontTx/>
              <a:buNone/>
              <a:defRPr sz="2200" b="1">
                <a:solidFill>
                  <a:schemeClr val="accent3"/>
                </a:solidFill>
              </a:defRPr>
            </a:lvl5pPr>
            <a:lvl6pPr marL="0" indent="0">
              <a:buFontTx/>
              <a:buNone/>
              <a:defRPr sz="2200" b="1">
                <a:solidFill>
                  <a:schemeClr val="accent3"/>
                </a:solidFill>
              </a:defRPr>
            </a:lvl6pPr>
            <a:lvl7pPr marL="0" indent="0">
              <a:buFontTx/>
              <a:buNone/>
              <a:defRPr sz="2200" b="1">
                <a:solidFill>
                  <a:schemeClr val="accent3"/>
                </a:solidFill>
              </a:defRPr>
            </a:lvl7pPr>
            <a:lvl8pPr marL="0" indent="0">
              <a:buFontTx/>
              <a:buNone/>
              <a:defRPr sz="2200" b="1">
                <a:solidFill>
                  <a:schemeClr val="accent3"/>
                </a:solidFill>
              </a:defRPr>
            </a:lvl8pPr>
            <a:lvl9pPr marL="0" indent="0">
              <a:buFontTx/>
              <a:buNone/>
              <a:defRPr sz="2200" b="1">
                <a:solidFill>
                  <a:schemeClr val="accent3"/>
                </a:solidFill>
              </a:defRPr>
            </a:lvl9pPr>
          </a:lstStyle>
          <a:p>
            <a:pPr lvl="0"/>
            <a:r>
              <a:rPr lang="en-US"/>
              <a:t>Edit Master text styles</a:t>
            </a:r>
          </a:p>
        </p:txBody>
      </p:sp>
      <p:sp>
        <p:nvSpPr>
          <p:cNvPr id="24" name="Text Placeholder 12">
            <a:extLst>
              <a:ext uri="{FF2B5EF4-FFF2-40B4-BE49-F238E27FC236}">
                <a16:creationId xmlns:a16="http://schemas.microsoft.com/office/drawing/2014/main" id="{BD16161B-1CAE-104C-AF50-FB8EBC09CA98}"/>
              </a:ext>
            </a:extLst>
          </p:cNvPr>
          <p:cNvSpPr>
            <a:spLocks noGrp="1"/>
          </p:cNvSpPr>
          <p:nvPr>
            <p:ph type="body" sz="quarter" idx="20" hasCustomPrompt="1"/>
          </p:nvPr>
        </p:nvSpPr>
        <p:spPr>
          <a:xfrm>
            <a:off x="7148946" y="3419433"/>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25" name="Text Placeholder 12">
            <a:extLst>
              <a:ext uri="{FF2B5EF4-FFF2-40B4-BE49-F238E27FC236}">
                <a16:creationId xmlns:a16="http://schemas.microsoft.com/office/drawing/2014/main" id="{64B784A8-9C7D-0141-A746-C8BA90528AFE}"/>
              </a:ext>
            </a:extLst>
          </p:cNvPr>
          <p:cNvSpPr>
            <a:spLocks noGrp="1"/>
          </p:cNvSpPr>
          <p:nvPr>
            <p:ph type="body" sz="quarter" idx="21" hasCustomPrompt="1"/>
          </p:nvPr>
        </p:nvSpPr>
        <p:spPr>
          <a:xfrm>
            <a:off x="7148946" y="3835071"/>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26" name="Text Placeholder 12">
            <a:extLst>
              <a:ext uri="{FF2B5EF4-FFF2-40B4-BE49-F238E27FC236}">
                <a16:creationId xmlns:a16="http://schemas.microsoft.com/office/drawing/2014/main" id="{181CB463-BCB8-AC4A-8437-54247E806D03}"/>
              </a:ext>
            </a:extLst>
          </p:cNvPr>
          <p:cNvSpPr>
            <a:spLocks noGrp="1"/>
          </p:cNvSpPr>
          <p:nvPr>
            <p:ph type="body" sz="quarter" idx="22" hasCustomPrompt="1"/>
          </p:nvPr>
        </p:nvSpPr>
        <p:spPr>
          <a:xfrm>
            <a:off x="7148946" y="4268518"/>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a:t>
            </a:r>
          </a:p>
        </p:txBody>
      </p:sp>
      <p:sp>
        <p:nvSpPr>
          <p:cNvPr id="27" name="Text Placeholder 12">
            <a:extLst>
              <a:ext uri="{FF2B5EF4-FFF2-40B4-BE49-F238E27FC236}">
                <a16:creationId xmlns:a16="http://schemas.microsoft.com/office/drawing/2014/main" id="{F7D4178C-81E1-9D4A-936F-2893CF14F51F}"/>
              </a:ext>
            </a:extLst>
          </p:cNvPr>
          <p:cNvSpPr>
            <a:spLocks noGrp="1"/>
          </p:cNvSpPr>
          <p:nvPr>
            <p:ph type="body" sz="quarter" idx="23" hasCustomPrompt="1"/>
          </p:nvPr>
        </p:nvSpPr>
        <p:spPr>
          <a:xfrm>
            <a:off x="7148946" y="4684156"/>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sp>
        <p:nvSpPr>
          <p:cNvPr id="28" name="Text Placeholder 12">
            <a:extLst>
              <a:ext uri="{FF2B5EF4-FFF2-40B4-BE49-F238E27FC236}">
                <a16:creationId xmlns:a16="http://schemas.microsoft.com/office/drawing/2014/main" id="{2958E59F-651F-4445-811D-3809594E6468}"/>
              </a:ext>
            </a:extLst>
          </p:cNvPr>
          <p:cNvSpPr>
            <a:spLocks noGrp="1"/>
          </p:cNvSpPr>
          <p:nvPr>
            <p:ph type="body" sz="quarter" idx="24" hasCustomPrompt="1"/>
          </p:nvPr>
        </p:nvSpPr>
        <p:spPr>
          <a:xfrm>
            <a:off x="7148946" y="5165105"/>
            <a:ext cx="1502228" cy="439387"/>
          </a:xfrm>
        </p:spPr>
        <p:txBody>
          <a:bodyPr tIns="0" anchor="b" anchorCtr="0"/>
          <a:lstStyle>
            <a:lvl1pPr>
              <a:defRPr sz="3200" b="1" i="0">
                <a:solidFill>
                  <a:schemeClr val="accent1"/>
                </a:solidFill>
                <a:latin typeface="Times New Roman" panose="02020603050405020304" pitchFamily="18" charset="0"/>
                <a:cs typeface="Times New Roman" panose="02020603050405020304" pitchFamily="18" charset="0"/>
              </a:defRPr>
            </a:lvl1pPr>
            <a:lvl2pPr>
              <a:defRPr sz="3200" b="1">
                <a:solidFill>
                  <a:schemeClr val="accent1"/>
                </a:solidFill>
                <a:latin typeface="Times New Roman" panose="02020603050405020304" pitchFamily="18" charset="0"/>
                <a:cs typeface="Times New Roman" panose="02020603050405020304" pitchFamily="18" charset="0"/>
              </a:defRPr>
            </a:lvl2pPr>
            <a:lvl3pPr marL="0" indent="0">
              <a:buFontTx/>
              <a:buNone/>
              <a:defRPr sz="3200" b="1" i="0">
                <a:solidFill>
                  <a:schemeClr val="accent1"/>
                </a:solidFill>
                <a:latin typeface="Times New Roman" panose="02020603050405020304" pitchFamily="18" charset="0"/>
                <a:cs typeface="Times New Roman" panose="02020603050405020304" pitchFamily="18" charset="0"/>
              </a:defRPr>
            </a:lvl3pPr>
            <a:lvl4pPr marL="0" indent="0">
              <a:buFontTx/>
              <a:buNone/>
              <a:defRPr sz="3200" b="1" i="0">
                <a:solidFill>
                  <a:schemeClr val="accent1"/>
                </a:solidFill>
                <a:latin typeface="Times New Roman" panose="02020603050405020304" pitchFamily="18" charset="0"/>
                <a:cs typeface="Times New Roman" panose="02020603050405020304" pitchFamily="18" charset="0"/>
              </a:defRPr>
            </a:lvl4pPr>
            <a:lvl5pPr>
              <a:defRPr sz="3200" b="1" i="0">
                <a:solidFill>
                  <a:schemeClr val="accent1"/>
                </a:solidFill>
                <a:latin typeface="Times New Roman" panose="02020603050405020304" pitchFamily="18" charset="0"/>
                <a:cs typeface="Times New Roman" panose="02020603050405020304" pitchFamily="18" charset="0"/>
              </a:defRPr>
            </a:lvl5pPr>
            <a:lvl6pPr marL="0" indent="0">
              <a:buFontTx/>
              <a:buNone/>
              <a:defRPr sz="3200" b="1" i="0">
                <a:solidFill>
                  <a:schemeClr val="accent1"/>
                </a:solidFill>
                <a:latin typeface="Times New Roman" panose="02020603050405020304" pitchFamily="18" charset="0"/>
                <a:cs typeface="Times New Roman" panose="02020603050405020304" pitchFamily="18" charset="0"/>
              </a:defRPr>
            </a:lvl6pPr>
            <a:lvl7pPr marL="0" indent="0">
              <a:buFontTx/>
              <a:buNone/>
              <a:defRPr sz="3200" b="1" i="0">
                <a:solidFill>
                  <a:schemeClr val="accent1"/>
                </a:solidFill>
                <a:latin typeface="Times New Roman" panose="02020603050405020304" pitchFamily="18" charset="0"/>
                <a:cs typeface="Times New Roman" panose="02020603050405020304" pitchFamily="18" charset="0"/>
              </a:defRPr>
            </a:lvl7pPr>
            <a:lvl8pPr>
              <a:defRPr sz="3200" b="1" i="0">
                <a:solidFill>
                  <a:schemeClr val="accent1"/>
                </a:solidFill>
                <a:latin typeface="Times New Roman" panose="02020603050405020304" pitchFamily="18" charset="0"/>
                <a:cs typeface="Times New Roman" panose="02020603050405020304" pitchFamily="18" charset="0"/>
              </a:defRPr>
            </a:lvl8pPr>
            <a:lvl9pPr>
              <a:defRPr sz="3200" b="1" i="0">
                <a:solidFill>
                  <a:schemeClr val="accent1"/>
                </a:solidFill>
                <a:latin typeface="Times New Roman" panose="02020603050405020304" pitchFamily="18" charset="0"/>
                <a:cs typeface="Times New Roman" panose="02020603050405020304" pitchFamily="18" charset="0"/>
              </a:defRPr>
            </a:lvl9pPr>
          </a:lstStyle>
          <a:p>
            <a:pPr lvl="0"/>
            <a:r>
              <a:rPr lang="en-US"/>
              <a:t>1,234</a:t>
            </a:r>
          </a:p>
        </p:txBody>
      </p:sp>
      <p:sp>
        <p:nvSpPr>
          <p:cNvPr id="29" name="Text Placeholder 12">
            <a:extLst>
              <a:ext uri="{FF2B5EF4-FFF2-40B4-BE49-F238E27FC236}">
                <a16:creationId xmlns:a16="http://schemas.microsoft.com/office/drawing/2014/main" id="{F1761FED-CE9C-3541-80ED-13FB00356F1E}"/>
              </a:ext>
            </a:extLst>
          </p:cNvPr>
          <p:cNvSpPr>
            <a:spLocks noGrp="1"/>
          </p:cNvSpPr>
          <p:nvPr>
            <p:ph type="body" sz="quarter" idx="25" hasCustomPrompt="1"/>
          </p:nvPr>
        </p:nvSpPr>
        <p:spPr>
          <a:xfrm>
            <a:off x="7148946" y="5580743"/>
            <a:ext cx="1502228" cy="264820"/>
          </a:xfrm>
        </p:spPr>
        <p:txBody>
          <a:bodyPr tIns="0" anchor="t" anchorCtr="0"/>
          <a:lstStyle>
            <a:lvl1pPr>
              <a:defRPr sz="1200" b="1" i="0" cap="all" baseline="0">
                <a:solidFill>
                  <a:schemeClr val="accent1"/>
                </a:solidFill>
                <a:latin typeface="+mn-lt"/>
                <a:cs typeface="Times New Roman" panose="02020603050405020304" pitchFamily="18" charset="0"/>
              </a:defRPr>
            </a:lvl1pPr>
            <a:lvl2pPr>
              <a:defRPr sz="1200" b="1">
                <a:solidFill>
                  <a:schemeClr val="accent1"/>
                </a:solidFill>
                <a:latin typeface="+mn-lt"/>
                <a:cs typeface="Times New Roman" panose="02020603050405020304" pitchFamily="18" charset="0"/>
              </a:defRPr>
            </a:lvl2pPr>
            <a:lvl3pPr marL="0" indent="0">
              <a:buFontTx/>
              <a:buNone/>
              <a:defRPr sz="1200" b="1" i="0">
                <a:solidFill>
                  <a:schemeClr val="accent1"/>
                </a:solidFill>
                <a:latin typeface="+mn-lt"/>
                <a:cs typeface="Times New Roman" panose="02020603050405020304" pitchFamily="18" charset="0"/>
              </a:defRPr>
            </a:lvl3pPr>
            <a:lvl4pPr marL="0" indent="0">
              <a:buFontTx/>
              <a:buNone/>
              <a:defRPr sz="1200" b="1" i="0">
                <a:solidFill>
                  <a:schemeClr val="accent1"/>
                </a:solidFill>
                <a:latin typeface="+mn-lt"/>
                <a:cs typeface="Times New Roman" panose="02020603050405020304" pitchFamily="18" charset="0"/>
              </a:defRPr>
            </a:lvl4pPr>
            <a:lvl5pPr>
              <a:defRPr sz="1200" b="1" i="0">
                <a:solidFill>
                  <a:schemeClr val="accent1"/>
                </a:solidFill>
                <a:latin typeface="+mn-lt"/>
                <a:cs typeface="Times New Roman" panose="02020603050405020304" pitchFamily="18" charset="0"/>
              </a:defRPr>
            </a:lvl5pPr>
            <a:lvl6pPr marL="0" indent="0">
              <a:buFontTx/>
              <a:buNone/>
              <a:defRPr sz="1200" b="1" i="0">
                <a:solidFill>
                  <a:schemeClr val="accent1"/>
                </a:solidFill>
                <a:latin typeface="+mn-lt"/>
                <a:cs typeface="Times New Roman" panose="02020603050405020304" pitchFamily="18" charset="0"/>
              </a:defRPr>
            </a:lvl6pPr>
            <a:lvl7pPr marL="0" indent="0">
              <a:buFontTx/>
              <a:buNone/>
              <a:defRPr sz="1200" b="1" i="0">
                <a:solidFill>
                  <a:schemeClr val="accent1"/>
                </a:solidFill>
                <a:latin typeface="+mn-lt"/>
                <a:cs typeface="Times New Roman" panose="02020603050405020304" pitchFamily="18" charset="0"/>
              </a:defRPr>
            </a:lvl7pPr>
            <a:lvl8pPr>
              <a:defRPr sz="1200" b="1" i="0">
                <a:solidFill>
                  <a:schemeClr val="accent1"/>
                </a:solidFill>
                <a:latin typeface="+mn-lt"/>
                <a:cs typeface="Times New Roman" panose="02020603050405020304" pitchFamily="18" charset="0"/>
              </a:defRPr>
            </a:lvl8pPr>
            <a:lvl9pPr>
              <a:defRPr sz="1200" b="1" i="0">
                <a:solidFill>
                  <a:schemeClr val="accent1"/>
                </a:solidFill>
                <a:latin typeface="+mn-lt"/>
                <a:cs typeface="Times New Roman" panose="02020603050405020304" pitchFamily="18" charset="0"/>
              </a:defRPr>
            </a:lvl9pPr>
          </a:lstStyle>
          <a:p>
            <a:pPr lvl="0"/>
            <a:r>
              <a:rPr lang="en-US"/>
              <a:t>LABEL</a:t>
            </a:r>
          </a:p>
        </p:txBody>
      </p:sp>
      <p:pic>
        <p:nvPicPr>
          <p:cNvPr id="19" name="Picture 18">
            <a:extLst>
              <a:ext uri="{FF2B5EF4-FFF2-40B4-BE49-F238E27FC236}">
                <a16:creationId xmlns:a16="http://schemas.microsoft.com/office/drawing/2014/main" id="{D39C4B0F-6FE0-214D-A9EE-3E1B5F5526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2916790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461962" y="1687513"/>
            <a:ext cx="11268075" cy="4370388"/>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
        <p:nvSpPr>
          <p:cNvPr id="4" name="Footer Placeholder 3">
            <a:extLst>
              <a:ext uri="{FF2B5EF4-FFF2-40B4-BE49-F238E27FC236}">
                <a16:creationId xmlns:a16="http://schemas.microsoft.com/office/drawing/2014/main" id="{8F28E75D-F0F4-1A4A-BA42-8E0F9FE8B800}"/>
              </a:ext>
            </a:extLst>
          </p:cNvPr>
          <p:cNvSpPr>
            <a:spLocks noGrp="1"/>
          </p:cNvSpPr>
          <p:nvPr>
            <p:ph type="ftr" sz="quarter" idx="12"/>
          </p:nvPr>
        </p:nvSpPr>
        <p:spPr/>
        <p:txBody>
          <a:bodyPr/>
          <a:lstStyle/>
          <a:p>
            <a:r>
              <a:rPr lang="en-US"/>
              <a:t>Confidential</a:t>
            </a:r>
          </a:p>
        </p:txBody>
      </p:sp>
      <p:sp>
        <p:nvSpPr>
          <p:cNvPr id="5" name="Slide Number Placeholder 4">
            <a:extLst>
              <a:ext uri="{FF2B5EF4-FFF2-40B4-BE49-F238E27FC236}">
                <a16:creationId xmlns:a16="http://schemas.microsoft.com/office/drawing/2014/main" id="{2ED0DA73-79E1-CA4D-B988-803AAD67AB53}"/>
              </a:ext>
            </a:extLst>
          </p:cNvPr>
          <p:cNvSpPr>
            <a:spLocks noGrp="1"/>
          </p:cNvSpPr>
          <p:nvPr>
            <p:ph type="sldNum" sz="quarter" idx="13"/>
          </p:nvPr>
        </p:nvSpPr>
        <p:spPr/>
        <p:txBody>
          <a:bodyPr/>
          <a:lstStyle/>
          <a:p>
            <a:fld id="{63DCA5C9-2E11-4C67-86EB-AE1DE127DC64}" type="slidenum">
              <a:rPr lang="en-US" smtClean="0"/>
              <a:pPr/>
              <a:t>‹#›</a:t>
            </a:fld>
            <a:endParaRPr lang="en-US"/>
          </a:p>
        </p:txBody>
      </p:sp>
      <p:sp>
        <p:nvSpPr>
          <p:cNvPr id="6" name="Title 5">
            <a:extLst>
              <a:ext uri="{FF2B5EF4-FFF2-40B4-BE49-F238E27FC236}">
                <a16:creationId xmlns:a16="http://schemas.microsoft.com/office/drawing/2014/main" id="{7E3271C3-F272-0E41-A902-6BF1EDE7BD47}"/>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F32E75FC-DC74-AB45-B1F1-1AB18571DA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4025948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video full">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Tree>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3CA7995-5E46-A148-9C6E-C675693F3DBB}"/>
              </a:ext>
            </a:extLst>
          </p:cNvPr>
          <p:cNvSpPr>
            <a:spLocks noGrp="1"/>
          </p:cNvSpPr>
          <p:nvPr>
            <p:ph type="title"/>
          </p:nvPr>
        </p:nvSpPr>
        <p:spPr>
          <a:xfrm>
            <a:off x="6245353" y="1720851"/>
            <a:ext cx="5486399" cy="1725476"/>
          </a:xfrm>
          <a:noFill/>
        </p:spPr>
        <p:txBody>
          <a:bodyPr lIns="0" tIns="0" rIns="91440" bIns="91440" anchor="b" anchorCtr="0"/>
          <a:lstStyle>
            <a:lvl1pPr>
              <a:lnSpc>
                <a:spcPct val="90000"/>
              </a:lnSpc>
              <a:defRPr sz="3000" b="1" i="0">
                <a:solidFill>
                  <a:schemeClr val="bg1"/>
                </a:solidFill>
              </a:defRPr>
            </a:lvl1pPr>
          </a:lstStyle>
          <a:p>
            <a:r>
              <a:rPr lang="en-US"/>
              <a:t>Click to edit Master title style</a:t>
            </a:r>
          </a:p>
        </p:txBody>
      </p:sp>
      <p:sp>
        <p:nvSpPr>
          <p:cNvPr id="11" name="Text Placeholder 2">
            <a:extLst>
              <a:ext uri="{FF2B5EF4-FFF2-40B4-BE49-F238E27FC236}">
                <a16:creationId xmlns:a16="http://schemas.microsoft.com/office/drawing/2014/main" id="{C91E430B-7638-C74A-9319-339471985D97}"/>
              </a:ext>
            </a:extLst>
          </p:cNvPr>
          <p:cNvSpPr>
            <a:spLocks noGrp="1"/>
          </p:cNvSpPr>
          <p:nvPr>
            <p:ph type="body" sz="quarter" idx="19"/>
          </p:nvPr>
        </p:nvSpPr>
        <p:spPr>
          <a:xfrm>
            <a:off x="6245353" y="3446327"/>
            <a:ext cx="5484685" cy="1514026"/>
          </a:xfrm>
        </p:spPr>
        <p:txBody>
          <a:bodyPr lIns="0" tIns="0" rIns="91440"/>
          <a:lstStyle>
            <a:lvl1pPr>
              <a:lnSpc>
                <a:spcPct val="100000"/>
              </a:lnSpc>
              <a:spcAft>
                <a:spcPts val="0"/>
              </a:spcAft>
              <a:defRPr sz="2000" b="1" i="0">
                <a:solidFill>
                  <a:schemeClr val="bg1"/>
                </a:solidFill>
                <a:latin typeface="+mn-lt"/>
              </a:defRPr>
            </a:lvl1pPr>
            <a:lvl2pPr>
              <a:lnSpc>
                <a:spcPct val="100000"/>
              </a:lnSpc>
              <a:spcAft>
                <a:spcPts val="0"/>
              </a:spcAft>
              <a:defRPr sz="2000" b="1">
                <a:solidFill>
                  <a:schemeClr val="bg1"/>
                </a:solidFill>
              </a:defRPr>
            </a:lvl2pPr>
            <a:lvl3pPr marL="0" indent="0">
              <a:buFontTx/>
              <a:buNone/>
              <a:defRPr sz="2000" b="1">
                <a:solidFill>
                  <a:schemeClr val="bg1"/>
                </a:solidFill>
              </a:defRPr>
            </a:lvl3pPr>
            <a:lvl4pPr marL="0" indent="0">
              <a:buFontTx/>
              <a:buNone/>
              <a:defRPr sz="2000" b="1">
                <a:solidFill>
                  <a:schemeClr val="bg1"/>
                </a:solidFill>
              </a:defRPr>
            </a:lvl4pPr>
            <a:lvl5pPr marL="0" indent="0">
              <a:buFontTx/>
              <a:buNone/>
              <a:defRPr sz="2000" b="1">
                <a:solidFill>
                  <a:schemeClr val="bg1"/>
                </a:solidFill>
              </a:defRPr>
            </a:lvl5pPr>
            <a:lvl6pPr marL="0" indent="0">
              <a:buFontTx/>
              <a:buNone/>
              <a:defRPr sz="2000" b="1">
                <a:solidFill>
                  <a:schemeClr val="bg1"/>
                </a:solidFill>
              </a:defRPr>
            </a:lvl6pPr>
            <a:lvl7pPr marL="0" indent="0">
              <a:buFontTx/>
              <a:buNone/>
              <a:defRPr sz="2000" b="1">
                <a:solidFill>
                  <a:schemeClr val="bg1"/>
                </a:solidFill>
              </a:defRPr>
            </a:lvl7pPr>
            <a:lvl8pPr marL="0" indent="0">
              <a:buFontTx/>
              <a:buNone/>
              <a:defRPr sz="2000" b="1">
                <a:solidFill>
                  <a:schemeClr val="bg1"/>
                </a:solidFill>
              </a:defRPr>
            </a:lvl8pPr>
            <a:lvl9pPr marL="0" indent="0">
              <a:buFontTx/>
              <a:buNone/>
              <a:defRPr sz="2000" b="1">
                <a:solidFill>
                  <a:schemeClr val="bg1"/>
                </a:solidFill>
              </a:defRPr>
            </a:lvl9pPr>
          </a:lstStyle>
          <a:p>
            <a:pPr lvl="0"/>
            <a:r>
              <a:rPr lang="en-US"/>
              <a:t>Edit Master text styles</a:t>
            </a:r>
          </a:p>
        </p:txBody>
      </p:sp>
      <p:sp>
        <p:nvSpPr>
          <p:cNvPr id="12" name="Text Placeholder 6">
            <a:extLst>
              <a:ext uri="{FF2B5EF4-FFF2-40B4-BE49-F238E27FC236}">
                <a16:creationId xmlns:a16="http://schemas.microsoft.com/office/drawing/2014/main" id="{517F23AF-9BDB-764B-9021-F75A3947EE57}"/>
              </a:ext>
            </a:extLst>
          </p:cNvPr>
          <p:cNvSpPr>
            <a:spLocks noGrp="1"/>
          </p:cNvSpPr>
          <p:nvPr>
            <p:ph type="body" sz="quarter" idx="20" hasCustomPrompt="1"/>
          </p:nvPr>
        </p:nvSpPr>
        <p:spPr>
          <a:xfrm>
            <a:off x="6245353" y="4960353"/>
            <a:ext cx="3846511" cy="1383297"/>
          </a:xfrm>
        </p:spPr>
        <p:txBody>
          <a:bodyPr lIns="0" tIns="0" anchor="b" anchorCtr="0"/>
          <a:lstStyle>
            <a:lvl1pPr>
              <a:buFontTx/>
              <a:buNone/>
              <a:defRPr sz="1400" b="1">
                <a:solidFill>
                  <a:schemeClr val="bg1"/>
                </a:solidFill>
              </a:defRPr>
            </a:lvl1pPr>
            <a:lvl2pPr>
              <a:spcAft>
                <a:spcPts val="0"/>
              </a:spcAft>
              <a:buFontTx/>
              <a:buNone/>
              <a:defRPr sz="1400">
                <a:solidFill>
                  <a:schemeClr val="bg1"/>
                </a:solidFill>
              </a:defRPr>
            </a:lvl2pPr>
            <a:lvl3pPr marL="0" indent="0">
              <a:buFontTx/>
              <a:buNone/>
              <a:defRPr sz="14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a:t>Presenter Name</a:t>
            </a:r>
          </a:p>
          <a:p>
            <a:pPr lvl="1"/>
            <a:r>
              <a:rPr lang="en-US"/>
              <a:t>Presenter Title</a:t>
            </a:r>
          </a:p>
          <a:p>
            <a:pPr lvl="2"/>
            <a:r>
              <a:rPr lang="en-US"/>
              <a:t>Audience</a:t>
            </a:r>
          </a:p>
          <a:p>
            <a:pPr lvl="2"/>
            <a:r>
              <a:rPr lang="en-US"/>
              <a:t>Date</a:t>
            </a:r>
          </a:p>
        </p:txBody>
      </p:sp>
      <p:pic>
        <p:nvPicPr>
          <p:cNvPr id="9" name="Picture 8">
            <a:extLst>
              <a:ext uri="{FF2B5EF4-FFF2-40B4-BE49-F238E27FC236}">
                <a16:creationId xmlns:a16="http://schemas.microsoft.com/office/drawing/2014/main" id="{2AC555A3-D257-B745-A813-EA53464B39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86796" y="2293111"/>
            <a:ext cx="1667846" cy="803488"/>
          </a:xfrm>
          <a:prstGeom prst="rect">
            <a:avLst/>
          </a:prstGeom>
        </p:spPr>
      </p:pic>
    </p:spTree>
    <p:extLst>
      <p:ext uri="{BB962C8B-B14F-4D97-AF65-F5344CB8AC3E}">
        <p14:creationId xmlns:p14="http://schemas.microsoft.com/office/powerpoint/2010/main" val="205967859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table">
    <p:bg>
      <p:bgPr>
        <a:solidFill>
          <a:schemeClr val="bg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461963" y="1427164"/>
            <a:ext cx="11268075" cy="4630736"/>
          </a:xfrm>
          <a:pattFill prst="pct10">
            <a:fgClr>
              <a:schemeClr val="accent1"/>
            </a:fgClr>
            <a:bgClr>
              <a:schemeClr val="bg1"/>
            </a:bgClr>
          </a:pattFill>
        </p:spPr>
        <p:txBody>
          <a:bodyPr tIns="2514600"/>
          <a:lstStyle>
            <a:lvl1pPr algn="ctr">
              <a:defRPr b="0" i="0"/>
            </a:lvl1pPr>
          </a:lstStyle>
          <a:p>
            <a:r>
              <a:rPr lang="en-US"/>
              <a:t>Click icon to add table</a:t>
            </a:r>
          </a:p>
        </p:txBody>
      </p:sp>
      <p:sp>
        <p:nvSpPr>
          <p:cNvPr id="11" name="Slide Number Placeholder 10">
            <a:extLst>
              <a:ext uri="{FF2B5EF4-FFF2-40B4-BE49-F238E27FC236}">
                <a16:creationId xmlns:a16="http://schemas.microsoft.com/office/drawing/2014/main" id="{FC899BB9-E201-8940-BB81-82A108C8C225}"/>
              </a:ext>
            </a:extLst>
          </p:cNvPr>
          <p:cNvSpPr>
            <a:spLocks noGrp="1"/>
          </p:cNvSpPr>
          <p:nvPr>
            <p:ph type="sldNum" sz="quarter" idx="19"/>
          </p:nvPr>
        </p:nvSpPr>
        <p:spPr/>
        <p:txBody>
          <a:bodyPr/>
          <a:lstStyle>
            <a:lvl1pPr>
              <a:defRPr b="0" i="0"/>
            </a:lvl1pPr>
          </a:lstStyle>
          <a:p>
            <a:fld id="{63DCA5C9-2E11-4C67-86EB-AE1DE127DC64}" type="slidenum">
              <a:rPr lang="en-US" smtClean="0"/>
              <a:pPr/>
              <a:t>‹#›</a:t>
            </a:fld>
            <a:endParaRPr lang="en-US"/>
          </a:p>
        </p:txBody>
      </p:sp>
      <p:sp>
        <p:nvSpPr>
          <p:cNvPr id="2" name="Footer Placeholder 1">
            <a:extLst>
              <a:ext uri="{FF2B5EF4-FFF2-40B4-BE49-F238E27FC236}">
                <a16:creationId xmlns:a16="http://schemas.microsoft.com/office/drawing/2014/main" id="{549B0EF7-FABC-1349-801E-CBFFA0CEFAC3}"/>
              </a:ext>
            </a:extLst>
          </p:cNvPr>
          <p:cNvSpPr>
            <a:spLocks noGrp="1"/>
          </p:cNvSpPr>
          <p:nvPr>
            <p:ph type="ftr" sz="quarter" idx="21"/>
          </p:nvPr>
        </p:nvSpPr>
        <p:spPr/>
        <p:txBody>
          <a:bodyPr/>
          <a:lstStyle/>
          <a:p>
            <a:r>
              <a:rPr lang="en-US"/>
              <a:t>Confidential</a:t>
            </a:r>
          </a:p>
        </p:txBody>
      </p:sp>
      <p:sp>
        <p:nvSpPr>
          <p:cNvPr id="5" name="Title 4">
            <a:extLst>
              <a:ext uri="{FF2B5EF4-FFF2-40B4-BE49-F238E27FC236}">
                <a16:creationId xmlns:a16="http://schemas.microsoft.com/office/drawing/2014/main" id="{AC1D4610-EAA1-7041-94B1-404FE57ECCD4}"/>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93480590-8DED-DA47-9D78-701D1EFCA6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07166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6E7879B-1635-8E4C-A4F6-DC181C8D0D6E}"/>
              </a:ext>
            </a:extLst>
          </p:cNvPr>
          <p:cNvSpPr>
            <a:spLocks noGrp="1"/>
          </p:cNvSpPr>
          <p:nvPr>
            <p:ph type="pic" sz="quarter" idx="14"/>
          </p:nvPr>
        </p:nvSpPr>
        <p:spPr>
          <a:xfrm>
            <a:off x="0" y="0"/>
            <a:ext cx="12192000" cy="6858000"/>
          </a:xfrm>
          <a:solidFill>
            <a:schemeClr val="bg1">
              <a:lumMod val="75000"/>
            </a:schemeClr>
          </a:solidFill>
        </p:spPr>
        <p:txBody>
          <a:bodyPr tIns="2743200" rIns="0"/>
          <a:lstStyle>
            <a:lvl1pPr algn="ctr">
              <a:defRPr/>
            </a:lvl1pPr>
          </a:lstStyle>
          <a:p>
            <a:r>
              <a:rPr lang="en-US"/>
              <a:t>Click icon to add picture</a:t>
            </a:r>
          </a:p>
        </p:txBody>
      </p:sp>
    </p:spTree>
    <p:extLst>
      <p:ext uri="{BB962C8B-B14F-4D97-AF65-F5344CB8AC3E}">
        <p14:creationId xmlns:p14="http://schemas.microsoft.com/office/powerpoint/2010/main" val="1937549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w_full_imag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5" name="Title 4">
            <a:extLst>
              <a:ext uri="{FF2B5EF4-FFF2-40B4-BE49-F238E27FC236}">
                <a16:creationId xmlns:a16="http://schemas.microsoft.com/office/drawing/2014/main" id="{8F39C59D-1ABB-9645-B394-B871367BEA8F}"/>
              </a:ext>
            </a:extLst>
          </p:cNvPr>
          <p:cNvSpPr>
            <a:spLocks noGrp="1"/>
          </p:cNvSpPr>
          <p:nvPr>
            <p:ph type="title"/>
          </p:nvPr>
        </p:nvSpPr>
        <p:spPr/>
        <p:txBody>
          <a:bodyPr/>
          <a:lstStyle/>
          <a:p>
            <a:r>
              <a:rPr lang="en-US"/>
              <a:t>Click to edit Master title style</a:t>
            </a:r>
          </a:p>
        </p:txBody>
      </p:sp>
      <p:sp>
        <p:nvSpPr>
          <p:cNvPr id="8" name="Picture Placeholder 8">
            <a:extLst>
              <a:ext uri="{FF2B5EF4-FFF2-40B4-BE49-F238E27FC236}">
                <a16:creationId xmlns:a16="http://schemas.microsoft.com/office/drawing/2014/main" id="{8D6DDC7E-86BB-3C4C-BB1D-5153B24F38CE}"/>
              </a:ext>
            </a:extLst>
          </p:cNvPr>
          <p:cNvSpPr>
            <a:spLocks noGrp="1"/>
          </p:cNvSpPr>
          <p:nvPr>
            <p:ph type="pic" sz="quarter" idx="14"/>
          </p:nvPr>
        </p:nvSpPr>
        <p:spPr>
          <a:xfrm>
            <a:off x="0" y="1427163"/>
            <a:ext cx="12192000" cy="4630737"/>
          </a:xfrm>
          <a:solidFill>
            <a:schemeClr val="bg1">
              <a:lumMod val="75000"/>
            </a:schemeClr>
          </a:solidFill>
        </p:spPr>
        <p:txBody>
          <a:bodyPr tIns="2743200" rIns="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CB2B1C4D-7D2C-C54A-88FE-460BA3EEF3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636292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5" name="Title 4">
            <a:extLst>
              <a:ext uri="{FF2B5EF4-FFF2-40B4-BE49-F238E27FC236}">
                <a16:creationId xmlns:a16="http://schemas.microsoft.com/office/drawing/2014/main" id="{8F39C59D-1ABB-9645-B394-B871367BEA8F}"/>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5C0A4233-1B4A-914B-8872-C023BCF577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51277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7883525" y="2047739"/>
            <a:ext cx="3846511" cy="1331255"/>
          </a:xfrm>
          <a:noFill/>
        </p:spPr>
        <p:txBody>
          <a:bodyPr lIns="0" tIns="0" rIns="731520" bIns="0" anchor="b" anchorCtr="0"/>
          <a:lstStyle>
            <a:lvl1pPr algn="r">
              <a:lnSpc>
                <a:spcPct val="100000"/>
              </a:lnSpc>
              <a:defRPr sz="4800" b="0" i="0">
                <a:solidFill>
                  <a:schemeClr val="bg1"/>
                </a:solidFill>
              </a:defRPr>
            </a:lvl1pPr>
          </a:lstStyle>
          <a:p>
            <a:r>
              <a:rPr lang="en-US"/>
              <a:t>Thank you</a:t>
            </a:r>
          </a:p>
        </p:txBody>
      </p:sp>
      <p:sp>
        <p:nvSpPr>
          <p:cNvPr id="9" name="Text Placeholder 6">
            <a:extLst>
              <a:ext uri="{FF2B5EF4-FFF2-40B4-BE49-F238E27FC236}">
                <a16:creationId xmlns:a16="http://schemas.microsoft.com/office/drawing/2014/main" id="{B54C60DD-A22D-F64D-BEE9-9A4F3F211B75}"/>
              </a:ext>
            </a:extLst>
          </p:cNvPr>
          <p:cNvSpPr>
            <a:spLocks noGrp="1"/>
          </p:cNvSpPr>
          <p:nvPr>
            <p:ph type="body" sz="quarter" idx="20" hasCustomPrompt="1"/>
          </p:nvPr>
        </p:nvSpPr>
        <p:spPr>
          <a:xfrm>
            <a:off x="474662" y="3321415"/>
            <a:ext cx="3563938" cy="593725"/>
          </a:xfrm>
        </p:spPr>
        <p:txBody>
          <a:bodyPr tIns="0" anchor="t" anchorCtr="0"/>
          <a:lstStyle>
            <a:lvl1pPr>
              <a:buFontTx/>
              <a:buNone/>
              <a:defRPr sz="1200" b="1">
                <a:solidFill>
                  <a:schemeClr val="bg1"/>
                </a:solidFill>
              </a:defRPr>
            </a:lvl1pPr>
            <a:lvl2pPr>
              <a:spcAft>
                <a:spcPts val="0"/>
              </a:spcAft>
              <a:buFontTx/>
              <a:buNone/>
              <a:defRPr sz="1200" b="0">
                <a:solidFill>
                  <a:schemeClr val="bg1"/>
                </a:solidFill>
              </a:defRPr>
            </a:lvl2pPr>
            <a:lvl3pPr marL="0" indent="0">
              <a:buFontTx/>
              <a:buNone/>
              <a:defRPr sz="12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Presenter Name</a:t>
            </a:r>
          </a:p>
          <a:p>
            <a:pPr lvl="1"/>
            <a:r>
              <a:rPr lang="en-US"/>
              <a:t>Presenter Title</a:t>
            </a:r>
          </a:p>
        </p:txBody>
      </p:sp>
      <p:sp>
        <p:nvSpPr>
          <p:cNvPr id="10" name="Picture Placeholder 5">
            <a:extLst>
              <a:ext uri="{FF2B5EF4-FFF2-40B4-BE49-F238E27FC236}">
                <a16:creationId xmlns:a16="http://schemas.microsoft.com/office/drawing/2014/main" id="{6D6F8A89-F12A-1244-8C9E-529EB81D03AF}"/>
              </a:ext>
            </a:extLst>
          </p:cNvPr>
          <p:cNvSpPr>
            <a:spLocks noGrp="1"/>
          </p:cNvSpPr>
          <p:nvPr>
            <p:ph type="pic" sz="quarter" idx="22" hasCustomPrompt="1"/>
          </p:nvPr>
        </p:nvSpPr>
        <p:spPr>
          <a:xfrm>
            <a:off x="461964" y="2650123"/>
            <a:ext cx="593725" cy="593725"/>
          </a:xfrm>
          <a:solidFill>
            <a:schemeClr val="bg1">
              <a:lumMod val="75000"/>
            </a:schemeClr>
          </a:solidFill>
        </p:spPr>
        <p:txBody>
          <a:bodyPr tIns="457200"/>
          <a:lstStyle>
            <a:lvl1pPr algn="ctr">
              <a:defRPr sz="800"/>
            </a:lvl1pPr>
          </a:lstStyle>
          <a:p>
            <a:r>
              <a:rPr lang="en-US"/>
              <a:t>Insert image</a:t>
            </a:r>
          </a:p>
        </p:txBody>
      </p:sp>
      <p:sp>
        <p:nvSpPr>
          <p:cNvPr id="11" name="Text Placeholder 6">
            <a:extLst>
              <a:ext uri="{FF2B5EF4-FFF2-40B4-BE49-F238E27FC236}">
                <a16:creationId xmlns:a16="http://schemas.microsoft.com/office/drawing/2014/main" id="{87A80A41-5C5A-EC4E-B944-E4E6D60966CB}"/>
              </a:ext>
            </a:extLst>
          </p:cNvPr>
          <p:cNvSpPr>
            <a:spLocks noGrp="1"/>
          </p:cNvSpPr>
          <p:nvPr>
            <p:ph type="body" sz="quarter" idx="21" hasCustomPrompt="1"/>
          </p:nvPr>
        </p:nvSpPr>
        <p:spPr>
          <a:xfrm>
            <a:off x="474662" y="3915139"/>
            <a:ext cx="5461002" cy="193029"/>
          </a:xfrm>
        </p:spPr>
        <p:txBody>
          <a:bodyPr tIns="0" rIns="0" numCol="1" anchor="b" anchorCtr="0"/>
          <a:lstStyle>
            <a:lvl1pPr>
              <a:buFontTx/>
              <a:buNone/>
              <a:defRPr sz="1200" b="0">
                <a:solidFill>
                  <a:schemeClr val="bg1"/>
                </a:solidFill>
              </a:defRPr>
            </a:lvl1pPr>
            <a:lvl2pPr>
              <a:spcAft>
                <a:spcPts val="0"/>
              </a:spcAft>
              <a:buFontTx/>
              <a:buNone/>
              <a:defRPr sz="1200">
                <a:solidFill>
                  <a:schemeClr val="bg1"/>
                </a:solidFill>
              </a:defRPr>
            </a:lvl2pPr>
            <a:lvl3pPr marL="0" indent="0">
              <a:lnSpc>
                <a:spcPct val="100000"/>
              </a:lnSpc>
              <a:buFontTx/>
              <a:buNone/>
              <a:defRPr sz="1200" b="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a:t>Entity Name</a:t>
            </a:r>
          </a:p>
        </p:txBody>
      </p:sp>
      <p:sp>
        <p:nvSpPr>
          <p:cNvPr id="12" name="Text Placeholder 6">
            <a:extLst>
              <a:ext uri="{FF2B5EF4-FFF2-40B4-BE49-F238E27FC236}">
                <a16:creationId xmlns:a16="http://schemas.microsoft.com/office/drawing/2014/main" id="{AC39AD0D-7010-8948-B139-75D9E89A8DB4}"/>
              </a:ext>
            </a:extLst>
          </p:cNvPr>
          <p:cNvSpPr>
            <a:spLocks noGrp="1"/>
          </p:cNvSpPr>
          <p:nvPr>
            <p:ph type="body" sz="quarter" idx="23" hasCustomPrompt="1"/>
          </p:nvPr>
        </p:nvSpPr>
        <p:spPr>
          <a:xfrm>
            <a:off x="474661" y="4098242"/>
            <a:ext cx="5473701" cy="702874"/>
          </a:xfrm>
        </p:spPr>
        <p:txBody>
          <a:bodyPr tIns="0" rIns="1005840" numCol="2" anchor="t" anchorCtr="0"/>
          <a:lstStyle>
            <a:lvl1pPr>
              <a:buFontTx/>
              <a:buNone/>
              <a:defRPr sz="1200" b="0">
                <a:solidFill>
                  <a:schemeClr val="bg1"/>
                </a:solidFill>
              </a:defRPr>
            </a:lvl1pPr>
            <a:lvl2pPr>
              <a:spcAft>
                <a:spcPts val="0"/>
              </a:spcAft>
              <a:buFontTx/>
              <a:buNone/>
              <a:defRPr sz="1200">
                <a:solidFill>
                  <a:schemeClr val="bg1"/>
                </a:solidFill>
              </a:defRPr>
            </a:lvl2pPr>
            <a:lvl3pPr marL="0" indent="0">
              <a:lnSpc>
                <a:spcPct val="100000"/>
              </a:lnSpc>
              <a:buFontTx/>
              <a:buNone/>
              <a:defRPr sz="1200" b="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2"/>
            <a:r>
              <a:rPr lang="en-US"/>
              <a:t>Address Line 1</a:t>
            </a:r>
          </a:p>
          <a:p>
            <a:pPr lvl="2"/>
            <a:r>
              <a:rPr lang="en-US"/>
              <a:t>Address Line 2</a:t>
            </a:r>
          </a:p>
          <a:p>
            <a:pPr lvl="2"/>
            <a:r>
              <a:rPr lang="en-US"/>
              <a:t>City, State Zip</a:t>
            </a:r>
          </a:p>
          <a:p>
            <a:pPr lvl="2"/>
            <a:endParaRPr lang="en-US"/>
          </a:p>
          <a:p>
            <a:pPr lvl="2"/>
            <a:r>
              <a:rPr lang="en-US"/>
              <a:t>123.456.7890</a:t>
            </a:r>
          </a:p>
          <a:p>
            <a:pPr lvl="2"/>
            <a:r>
              <a:rPr lang="en-US" err="1"/>
              <a:t>Emailaddress@email.com</a:t>
            </a:r>
            <a:endParaRPr lang="en-US"/>
          </a:p>
          <a:p>
            <a:pPr lvl="2"/>
            <a:r>
              <a:rPr lang="en-US" err="1"/>
              <a:t>Websiteurl.com</a:t>
            </a:r>
            <a:endParaRPr lang="en-US"/>
          </a:p>
        </p:txBody>
      </p:sp>
      <p:pic>
        <p:nvPicPr>
          <p:cNvPr id="8" name="Picture 7">
            <a:extLst>
              <a:ext uri="{FF2B5EF4-FFF2-40B4-BE49-F238E27FC236}">
                <a16:creationId xmlns:a16="http://schemas.microsoft.com/office/drawing/2014/main" id="{E04E51C3-1B9F-064C-BA61-C0F66F9E29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22964696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84593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6893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27311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s instructio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8" name="Content Placeholder 4">
            <a:extLst>
              <a:ext uri="{FF2B5EF4-FFF2-40B4-BE49-F238E27FC236}">
                <a16:creationId xmlns:a16="http://schemas.microsoft.com/office/drawing/2014/main" id="{CB79E32A-B386-184A-8E62-2395569B4AAA}"/>
              </a:ext>
            </a:extLst>
          </p:cNvPr>
          <p:cNvSpPr txBox="1">
            <a:spLocks/>
          </p:cNvSpPr>
          <p:nvPr userDrawn="1"/>
        </p:nvSpPr>
        <p:spPr>
          <a:xfrm>
            <a:off x="8158163" y="1692275"/>
            <a:ext cx="3571875" cy="436562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a:ea typeface="Corbel" charset="0"/>
                <a:cs typeface="Corbel" charset="0"/>
              </a:rPr>
              <a:t>Slide layouts</a:t>
            </a:r>
            <a:endParaRPr lang="en-US" sz="1200">
              <a:ea typeface="Corbel" charset="0"/>
              <a:cs typeface="Corbel" charset="0"/>
            </a:endParaRPr>
          </a:p>
          <a:p>
            <a:r>
              <a:rPr lang="en-US" sz="1200">
                <a:ea typeface="Corbel" charset="0"/>
                <a:cs typeface="Corbel" charset="0"/>
              </a:rPr>
              <a:t>A variety of slides are available for you to choose from when building a PPT presentation. The layouts are presented on the following slides. As you build slides you can choose which layout best fits your content. </a:t>
            </a:r>
          </a:p>
          <a:p>
            <a:pPr marL="228600" indent="-228600">
              <a:buFont typeface="+mj-lt"/>
              <a:buAutoNum type="arabicPeriod"/>
            </a:pPr>
            <a:r>
              <a:rPr lang="en-US" sz="1200">
                <a:ea typeface="Corbel" charset="0"/>
                <a:cs typeface="Corbel" charset="0"/>
              </a:rPr>
              <a:t>Under the Home tab, click the “New Slide” button </a:t>
            </a:r>
            <a:br>
              <a:rPr lang="en-US" sz="1200">
                <a:ea typeface="Corbel" charset="0"/>
                <a:cs typeface="Corbel" charset="0"/>
              </a:rPr>
            </a:br>
            <a:r>
              <a:rPr lang="en-US" sz="1200">
                <a:ea typeface="Corbel" charset="0"/>
                <a:cs typeface="Corbel" charset="0"/>
              </a:rPr>
              <a:t>to open the options.</a:t>
            </a:r>
          </a:p>
          <a:p>
            <a:pPr marL="228600" indent="-228600">
              <a:buFont typeface="+mj-lt"/>
              <a:buAutoNum type="arabicPeriod"/>
            </a:pPr>
            <a:r>
              <a:rPr lang="en-US" sz="1200">
                <a:ea typeface="Corbel" charset="0"/>
                <a:cs typeface="Corbel" charset="0"/>
              </a:rPr>
              <a:t>Clicking your choice will bring up the page layout. </a:t>
            </a:r>
          </a:p>
          <a:p>
            <a:pPr marL="228600" indent="-228600">
              <a:buFont typeface="+mj-lt"/>
              <a:buAutoNum type="arabicPeriod"/>
            </a:pPr>
            <a:r>
              <a:rPr lang="en-US" sz="1200">
                <a:ea typeface="Corbel" charset="0"/>
                <a:cs typeface="Corbel" charset="0"/>
              </a:rPr>
              <a:t>A variety of covers, dividers, and content slides are available to build your presentation, with variations of each.</a:t>
            </a:r>
          </a:p>
          <a:p>
            <a:pPr marL="228600" indent="-228600">
              <a:buFont typeface="+mj-lt"/>
              <a:buAutoNum type="arabicPeriod"/>
            </a:pPr>
            <a:r>
              <a:rPr lang="en-US" sz="1200">
                <a:ea typeface="Corbel" charset="0"/>
                <a:cs typeface="Corbel" charset="0"/>
              </a:rPr>
              <a:t>Delete any slides in the following examples that you do not need to use. They are only presented so you can see all of the available layouts.</a:t>
            </a:r>
          </a:p>
        </p:txBody>
      </p:sp>
      <p:pic>
        <p:nvPicPr>
          <p:cNvPr id="10" name="Picture 9">
            <a:extLst>
              <a:ext uri="{FF2B5EF4-FFF2-40B4-BE49-F238E27FC236}">
                <a16:creationId xmlns:a16="http://schemas.microsoft.com/office/drawing/2014/main" id="{8D77C52D-53B2-2C46-A5AB-77F4E0AFE2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 t="-5" r="-32281" b="-372406"/>
          <a:stretch/>
        </p:blipFill>
        <p:spPr>
          <a:xfrm>
            <a:off x="461962" y="1692275"/>
            <a:ext cx="7421563" cy="4340224"/>
          </a:xfrm>
          <a:prstGeom prst="rect">
            <a:avLst/>
          </a:prstGeom>
          <a:solidFill>
            <a:schemeClr val="tx2">
              <a:lumMod val="20000"/>
              <a:lumOff val="80000"/>
            </a:schemeClr>
          </a:solidFill>
          <a:ln>
            <a:solidFill>
              <a:schemeClr val="tx2"/>
            </a:solidFill>
          </a:ln>
        </p:spPr>
      </p:pic>
      <p:pic>
        <p:nvPicPr>
          <p:cNvPr id="11" name="Picture 10">
            <a:extLst>
              <a:ext uri="{FF2B5EF4-FFF2-40B4-BE49-F238E27FC236}">
                <a16:creationId xmlns:a16="http://schemas.microsoft.com/office/drawing/2014/main" id="{E8385FFD-A5DF-7A47-BA45-61DDAFC1C1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19720" y="2611782"/>
            <a:ext cx="3428644" cy="3372779"/>
          </a:xfrm>
          <a:prstGeom prst="rect">
            <a:avLst/>
          </a:prstGeom>
          <a:ln>
            <a:noFill/>
          </a:ln>
        </p:spPr>
      </p:pic>
      <p:pic>
        <p:nvPicPr>
          <p:cNvPr id="12" name="Picture 11">
            <a:extLst>
              <a:ext uri="{FF2B5EF4-FFF2-40B4-BE49-F238E27FC236}">
                <a16:creationId xmlns:a16="http://schemas.microsoft.com/office/drawing/2014/main" id="{152212EF-B9D8-C046-973C-73849195B7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95480" y="2236031"/>
            <a:ext cx="528690" cy="528690"/>
          </a:xfrm>
          <a:prstGeom prst="rect">
            <a:avLst/>
          </a:prstGeom>
        </p:spPr>
      </p:pic>
      <p:sp>
        <p:nvSpPr>
          <p:cNvPr id="14" name="TextBox 13">
            <a:extLst>
              <a:ext uri="{FF2B5EF4-FFF2-40B4-BE49-F238E27FC236}">
                <a16:creationId xmlns:a16="http://schemas.microsoft.com/office/drawing/2014/main" id="{FFF54C99-11FE-A84D-AC39-63F562D8DC47}"/>
              </a:ext>
            </a:extLst>
          </p:cNvPr>
          <p:cNvSpPr txBox="1"/>
          <p:nvPr userDrawn="1"/>
        </p:nvSpPr>
        <p:spPr>
          <a:xfrm>
            <a:off x="459369" y="232061"/>
            <a:ext cx="4038600" cy="914400"/>
          </a:xfrm>
          <a:prstGeom prst="rect">
            <a:avLst/>
          </a:prstGeom>
          <a:noFill/>
        </p:spPr>
        <p:txBody>
          <a:bodyPr wrap="none" lIns="0" tIns="182880" rIns="0" bIns="0" rtlCol="0">
            <a:normAutofit/>
          </a:bodyPr>
          <a:lstStyle/>
          <a:p>
            <a:pPr marL="0" indent="0" algn="l">
              <a:lnSpc>
                <a:spcPct val="100000"/>
              </a:lnSpc>
              <a:spcAft>
                <a:spcPts val="0"/>
              </a:spcAft>
            </a:pPr>
            <a:r>
              <a:rPr kumimoji="0" lang="en-US" sz="3200" b="1" i="0" u="none" strike="noStrike" kern="1200" cap="none" spc="0" normalizeH="0" baseline="0" noProof="0">
                <a:ln>
                  <a:noFill/>
                </a:ln>
                <a:solidFill>
                  <a:srgbClr val="8C1515"/>
                </a:solidFill>
                <a:effectLst/>
                <a:uLnTx/>
                <a:uFillTx/>
                <a:latin typeface="Times New Roman" panose="02020603050405020304" pitchFamily="18" charset="0"/>
                <a:ea typeface="Verdana" panose="020B0604030504040204" pitchFamily="34" charset="0"/>
                <a:cs typeface="Times New Roman" panose="02020603050405020304" pitchFamily="18" charset="0"/>
              </a:rPr>
              <a:t>Instructions: Layouts</a:t>
            </a:r>
            <a:endParaRPr lang="en-US" sz="1600" b="0" i="0">
              <a:solidFill>
                <a:schemeClr val="tx1"/>
              </a:solidFill>
              <a:latin typeface="+mn-lt"/>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AB9FDF52-F082-EB44-9D7B-30580D44AC1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325240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tyles instructio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8" name="Content Placeholder 16">
            <a:extLst>
              <a:ext uri="{FF2B5EF4-FFF2-40B4-BE49-F238E27FC236}">
                <a16:creationId xmlns:a16="http://schemas.microsoft.com/office/drawing/2014/main" id="{2EA7303B-70DF-C948-98E8-DF6FD9846926}"/>
              </a:ext>
            </a:extLst>
          </p:cNvPr>
          <p:cNvSpPr txBox="1">
            <a:spLocks/>
          </p:cNvSpPr>
          <p:nvPr userDrawn="1"/>
        </p:nvSpPr>
        <p:spPr>
          <a:xfrm>
            <a:off x="461962" y="3135312"/>
            <a:ext cx="6862763" cy="270997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800" b="0" i="0" kern="1200">
                <a:solidFill>
                  <a:schemeClr val="tx2"/>
                </a:solidFill>
                <a:latin typeface="+mn-lt"/>
                <a:ea typeface="Verdana" panose="020B0604030504040204" pitchFamily="34" charset="0"/>
                <a:cs typeface="Verdana" panose="020B0604030504040204" pitchFamily="34" charset="0"/>
              </a:defRPr>
            </a:lvl1pPr>
            <a:lvl2pPr marL="0" indent="0" algn="l" defTabSz="914400" rtl="0" eaLnBrk="1" latinLnBrk="0" hangingPunct="1">
              <a:lnSpc>
                <a:spcPct val="100000"/>
              </a:lnSpc>
              <a:spcBef>
                <a:spcPts val="0"/>
              </a:spcBef>
              <a:spcAft>
                <a:spcPts val="600"/>
              </a:spcAft>
              <a:buClr>
                <a:schemeClr val="accent1"/>
              </a:buClr>
              <a:buFontTx/>
              <a:buNone/>
              <a:tabLst>
                <a:tab pos="280988" algn="l"/>
              </a:tabLst>
              <a:defRPr sz="2400" b="0" i="0" kern="1200" cap="none" baseline="0">
                <a:solidFill>
                  <a:schemeClr val="tx2"/>
                </a:solidFill>
                <a:latin typeface="Georgia" panose="02040502050405020303" pitchFamily="18" charset="0"/>
                <a:ea typeface="Verdana" panose="020B0604030504040204" pitchFamily="34" charset="0"/>
                <a:cs typeface="Verdana" panose="020B0604030504040204" pitchFamily="34" charset="0"/>
              </a:defRPr>
            </a:lvl2pPr>
            <a:lvl3pPr marL="228600" indent="-228600" algn="l" defTabSz="292608" rtl="0" eaLnBrk="1" latinLnBrk="0" hangingPunct="1">
              <a:lnSpc>
                <a:spcPct val="120000"/>
              </a:lnSpc>
              <a:spcBef>
                <a:spcPts val="0"/>
              </a:spcBef>
              <a:spcAft>
                <a:spcPts val="600"/>
              </a:spcAft>
              <a:buClr>
                <a:schemeClr val="tx2"/>
              </a:buClr>
              <a:buFont typeface="System Font Regular"/>
              <a:buChar char="–"/>
              <a:tabLst>
                <a:tab pos="276225" algn="l"/>
                <a:tab pos="584200" algn="l"/>
              </a:tabLst>
              <a:defRPr sz="1600" b="0" i="0" kern="1200">
                <a:solidFill>
                  <a:schemeClr val="tx2"/>
                </a:solidFill>
                <a:latin typeface="+mn-lt"/>
                <a:ea typeface="Verdana" panose="020B0604030504040204" pitchFamily="34" charset="0"/>
                <a:cs typeface="Verdana" panose="020B0604030504040204" pitchFamily="34" charset="0"/>
              </a:defRPr>
            </a:lvl3pPr>
            <a:lvl4pPr marL="457200" marR="0" indent="-228600" algn="l" defTabSz="292608" rtl="0" eaLnBrk="1" fontAlgn="auto" latinLnBrk="0" hangingPunct="1">
              <a:lnSpc>
                <a:spcPct val="120000"/>
              </a:lnSpc>
              <a:spcBef>
                <a:spcPts val="0"/>
              </a:spcBef>
              <a:spcAft>
                <a:spcPts val="600"/>
              </a:spcAft>
              <a:buClr>
                <a:schemeClr val="tx2"/>
              </a:buClr>
              <a:buSzPct val="100000"/>
              <a:buFont typeface="Arial" panose="020B0604020202020204" pitchFamily="34" charset="0"/>
              <a:buChar char="•"/>
              <a:tabLst/>
              <a:defRPr sz="1600" b="0" i="0" kern="1200">
                <a:solidFill>
                  <a:schemeClr val="tx2"/>
                </a:solidFill>
                <a:latin typeface="+mn-lt"/>
                <a:ea typeface="Verdana" panose="020B0604030504040204" pitchFamily="34" charset="0"/>
                <a:cs typeface="Verdana" panose="020B0604030504040204" pitchFamily="34" charset="0"/>
              </a:defRPr>
            </a:lvl4pPr>
            <a:lvl5pPr marL="685800" indent="-228600" algn="l" defTabSz="292608" rtl="0" eaLnBrk="1" latinLnBrk="0" hangingPunct="1">
              <a:lnSpc>
                <a:spcPct val="120000"/>
              </a:lnSpc>
              <a:spcBef>
                <a:spcPts val="0"/>
              </a:spcBef>
              <a:spcAft>
                <a:spcPts val="600"/>
              </a:spcAft>
              <a:buClr>
                <a:schemeClr val="tx2"/>
              </a:buClr>
              <a:buSzPct val="100000"/>
              <a:buFont typeface="System Font Regular"/>
              <a:buChar char="–"/>
              <a:tabLst>
                <a:tab pos="292608" algn="l"/>
                <a:tab pos="585216" algn="l"/>
              </a:tabLst>
              <a:defRPr sz="1400" b="0" i="0" kern="1200">
                <a:solidFill>
                  <a:schemeClr val="tx2"/>
                </a:solidFill>
                <a:latin typeface="+mn-lt"/>
                <a:ea typeface="Verdana" panose="020B0604030504040204" pitchFamily="34" charset="0"/>
                <a:cs typeface="Verdana" panose="020B0604030504040204" pitchFamily="34" charset="0"/>
              </a:defRPr>
            </a:lvl5pPr>
            <a:lvl6pPr marL="914400" indent="-228600" algn="l" defTabSz="914400" rtl="0" eaLnBrk="1" latinLnBrk="0" hangingPunct="1">
              <a:lnSpc>
                <a:spcPct val="120000"/>
              </a:lnSpc>
              <a:spcBef>
                <a:spcPts val="0"/>
              </a:spcBef>
              <a:spcAft>
                <a:spcPts val="600"/>
              </a:spcAft>
              <a:buClr>
                <a:schemeClr val="tx2"/>
              </a:buClr>
              <a:buSzPct val="100000"/>
              <a:buFont typeface="Arial" panose="020B0604020202020204" pitchFamily="34" charset="0"/>
              <a:buChar char="•"/>
              <a:tabLst/>
              <a:defRPr sz="1400" b="0" i="0" kern="1200">
                <a:solidFill>
                  <a:schemeClr val="tx2"/>
                </a:solidFill>
                <a:latin typeface="+mn-lt"/>
                <a:ea typeface="Verdana" panose="020B0604030504040204" pitchFamily="34" charset="0"/>
                <a:cs typeface="Verdana" panose="020B0604030504040204" pitchFamily="34" charset="0"/>
              </a:defRPr>
            </a:lvl6pPr>
            <a:lvl7pPr marL="1143000" indent="-228600" algn="l" defTabSz="914400" rtl="0" eaLnBrk="1" latinLnBrk="0" hangingPunct="1">
              <a:lnSpc>
                <a:spcPct val="120000"/>
              </a:lnSpc>
              <a:spcBef>
                <a:spcPts val="0"/>
              </a:spcBef>
              <a:spcAft>
                <a:spcPts val="600"/>
              </a:spcAft>
              <a:buClr>
                <a:schemeClr val="tx2"/>
              </a:buClr>
              <a:buSzPct val="100000"/>
              <a:buFont typeface="System Font Regular"/>
              <a:buChar char="–"/>
              <a:tabLst/>
              <a:defRPr sz="1400" b="0" i="0" kern="1200">
                <a:solidFill>
                  <a:schemeClr val="tx2"/>
                </a:solidFill>
                <a:latin typeface="+mn-lt"/>
                <a:ea typeface="Verdana" panose="020B0604030504040204" pitchFamily="34" charset="0"/>
                <a:cs typeface="Verdana" panose="020B0604030504040204" pitchFamily="34" charset="0"/>
              </a:defRPr>
            </a:lvl7pPr>
            <a:lvl8pPr marL="1143000" indent="-228600" algn="l" defTabSz="914400" rtl="0" eaLnBrk="1" latinLnBrk="0" hangingPunct="1">
              <a:lnSpc>
                <a:spcPct val="120000"/>
              </a:lnSpc>
              <a:spcBef>
                <a:spcPts val="0"/>
              </a:spcBef>
              <a:spcAft>
                <a:spcPts val="600"/>
              </a:spcAft>
              <a:buClr>
                <a:schemeClr val="tx2"/>
              </a:buClr>
              <a:buSzPct val="100000"/>
              <a:buFont typeface="System Font Regular"/>
              <a:buChar char="–"/>
              <a:tabLst/>
              <a:defRPr sz="1400" b="0" i="0" kern="1200">
                <a:solidFill>
                  <a:schemeClr val="tx2"/>
                </a:solidFill>
                <a:latin typeface="+mn-lt"/>
                <a:ea typeface="Verdana" panose="020B0604030504040204" pitchFamily="34" charset="0"/>
                <a:cs typeface="Verdana" panose="020B0604030504040204" pitchFamily="34" charset="0"/>
              </a:defRPr>
            </a:lvl8pPr>
            <a:lvl9pPr marL="1143000" indent="-228600" algn="l" defTabSz="914400" rtl="0" eaLnBrk="1" latinLnBrk="0" hangingPunct="1">
              <a:lnSpc>
                <a:spcPct val="120000"/>
              </a:lnSpc>
              <a:spcBef>
                <a:spcPts val="0"/>
              </a:spcBef>
              <a:spcAft>
                <a:spcPts val="600"/>
              </a:spcAft>
              <a:buClr>
                <a:schemeClr val="tx2"/>
              </a:buClr>
              <a:buSzPct val="100000"/>
              <a:buFont typeface="System Font Regular"/>
              <a:buChar char="–"/>
              <a:tabLst/>
              <a:defRPr sz="1400" b="0" i="0" kern="1200">
                <a:solidFill>
                  <a:schemeClr val="tx2"/>
                </a:solidFill>
                <a:latin typeface="+mn-lt"/>
                <a:ea typeface="Verdana" panose="020B0604030504040204" pitchFamily="34" charset="0"/>
                <a:cs typeface="Verdana" panose="020B0604030504040204" pitchFamily="34" charset="0"/>
              </a:defRPr>
            </a:lvl9pPr>
          </a:lstStyle>
          <a:p>
            <a:r>
              <a:rPr lang="en-US" sz="1600"/>
              <a:t>Text level 1 – 16pt Calibri (Body Copy)</a:t>
            </a:r>
          </a:p>
          <a:p>
            <a:pPr lvl="1"/>
            <a:r>
              <a:rPr lang="en-US" sz="2200" b="1">
                <a:solidFill>
                  <a:schemeClr val="accent3"/>
                </a:solidFill>
                <a:latin typeface="+mn-lt"/>
              </a:rPr>
              <a:t>Text level 2 – 22pt Calibri (Subhead)</a:t>
            </a:r>
          </a:p>
          <a:p>
            <a:pPr lvl="2">
              <a:buFont typeface="Arial" panose="020B0604020202020204" pitchFamily="34" charset="0"/>
              <a:buChar char="•"/>
            </a:pPr>
            <a:r>
              <a:rPr lang="en-US"/>
              <a:t>Text level 3 – 16pt Calibri (Bullet 1)</a:t>
            </a:r>
          </a:p>
          <a:p>
            <a:pPr lvl="3">
              <a:buFont typeface="System Font Regular"/>
              <a:buChar char="–"/>
            </a:pPr>
            <a:r>
              <a:rPr lang="en-US"/>
              <a:t>Text level 4 – 16pt Calibri (Bullet 2)</a:t>
            </a:r>
          </a:p>
          <a:p>
            <a:pPr marL="17463" lvl="3" indent="0">
              <a:buNone/>
            </a:pPr>
            <a:r>
              <a:rPr lang="en-US" sz="1400"/>
              <a:t>Text level 5 – 14pt Calibri (Small Body Copy)</a:t>
            </a:r>
          </a:p>
          <a:p>
            <a:pPr marL="230188" lvl="3" indent="-212725"/>
            <a:r>
              <a:rPr lang="en-US" sz="1400"/>
              <a:t>Text level 6 – 14pt Calibri (Small Bullet 1)</a:t>
            </a:r>
          </a:p>
          <a:p>
            <a:pPr marL="460375" lvl="3" indent="-230188">
              <a:buFont typeface="System Font Regular"/>
              <a:buChar char="–"/>
            </a:pPr>
            <a:r>
              <a:rPr lang="en-US" sz="1400"/>
              <a:t>Text level 7 – 14pt Calibri (Small Bullet 2)</a:t>
            </a:r>
          </a:p>
          <a:p>
            <a:pPr marL="17463" lvl="3" indent="0">
              <a:buNone/>
            </a:pPr>
            <a:endParaRPr lang="en-US"/>
          </a:p>
          <a:p>
            <a:pPr lvl="3">
              <a:buFont typeface="System Font Regular"/>
              <a:buChar char="–"/>
            </a:pPr>
            <a:endParaRPr lang="en-US"/>
          </a:p>
        </p:txBody>
      </p:sp>
      <p:sp>
        <p:nvSpPr>
          <p:cNvPr id="10" name="Content Placeholder 4">
            <a:extLst>
              <a:ext uri="{FF2B5EF4-FFF2-40B4-BE49-F238E27FC236}">
                <a16:creationId xmlns:a16="http://schemas.microsoft.com/office/drawing/2014/main" id="{22A9286F-C2E0-0644-ABFD-7E6CD3C0A18E}"/>
              </a:ext>
            </a:extLst>
          </p:cNvPr>
          <p:cNvSpPr txBox="1">
            <a:spLocks/>
          </p:cNvSpPr>
          <p:nvPr userDrawn="1"/>
        </p:nvSpPr>
        <p:spPr>
          <a:xfrm>
            <a:off x="8158163" y="1692276"/>
            <a:ext cx="3571875" cy="436562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a:ea typeface="Corbel" charset="0"/>
                <a:cs typeface="Corbel" charset="0"/>
              </a:rPr>
              <a:t>Preloaded text styles</a:t>
            </a:r>
            <a:endParaRPr lang="en-US" sz="1200">
              <a:ea typeface="Corbel" charset="0"/>
              <a:cs typeface="Corbel" charset="0"/>
            </a:endParaRPr>
          </a:p>
          <a:p>
            <a:r>
              <a:rPr lang="en-US" sz="1200">
                <a:ea typeface="Corbel" charset="0"/>
                <a:cs typeface="Corbel" charset="0"/>
              </a:rPr>
              <a:t>All approved fonts, sizes, text colors and bullets are preloaded into the ”list level” arrows. Standard body copy is the default “first level”, and you can switch </a:t>
            </a:r>
            <a:br>
              <a:rPr lang="en-US" sz="1200">
                <a:ea typeface="Corbel" charset="0"/>
                <a:cs typeface="Corbel" charset="0"/>
              </a:rPr>
            </a:br>
            <a:r>
              <a:rPr lang="en-US" sz="1200">
                <a:ea typeface="Corbel" charset="0"/>
                <a:cs typeface="Corbel" charset="0"/>
              </a:rPr>
              <a:t>to other pre-approved styles by clicking through </a:t>
            </a:r>
            <a:br>
              <a:rPr lang="en-US" sz="1200">
                <a:ea typeface="Corbel" charset="0"/>
                <a:cs typeface="Corbel" charset="0"/>
              </a:rPr>
            </a:br>
            <a:r>
              <a:rPr lang="en-US" sz="1200">
                <a:ea typeface="Corbel" charset="0"/>
                <a:cs typeface="Corbel" charset="0"/>
              </a:rPr>
              <a:t>the arrows. </a:t>
            </a:r>
            <a:br>
              <a:rPr lang="en-US" sz="1200">
                <a:ea typeface="Corbel" charset="0"/>
                <a:cs typeface="Corbel" charset="0"/>
              </a:rPr>
            </a:br>
            <a:br>
              <a:rPr lang="en-US" sz="1200">
                <a:ea typeface="Corbel" charset="0"/>
                <a:cs typeface="Corbel" charset="0"/>
              </a:rPr>
            </a:br>
            <a:r>
              <a:rPr lang="en-US" sz="1200">
                <a:ea typeface="Corbel" charset="0"/>
                <a:cs typeface="Corbel" charset="0"/>
              </a:rPr>
              <a:t>Using the “Bullet” icon is discouraged, as it will default to the built-in PowerPoint indent/bullet styles and will not make use of the custom indent/bullet styles. </a:t>
            </a:r>
            <a:br>
              <a:rPr lang="en-US" sz="1200">
                <a:ea typeface="Corbel" charset="0"/>
                <a:cs typeface="Corbel" charset="0"/>
              </a:rPr>
            </a:br>
            <a:br>
              <a:rPr lang="en-US" sz="1200">
                <a:ea typeface="Corbel" charset="0"/>
                <a:cs typeface="Corbel" charset="0"/>
              </a:rPr>
            </a:br>
            <a:r>
              <a:rPr lang="en-US" sz="1200">
                <a:ea typeface="Corbel" charset="0"/>
                <a:cs typeface="Corbel" charset="0"/>
              </a:rPr>
              <a:t>Instead, use the “Decrease/Increase List Level” buttons in the Home tab for all text adjustments to ensure all fonts, colors, sizes remain on brand. </a:t>
            </a:r>
            <a:br>
              <a:rPr lang="en-US" sz="1200">
                <a:ea typeface="Corbel" charset="0"/>
                <a:cs typeface="Corbel" charset="0"/>
              </a:rPr>
            </a:br>
            <a:br>
              <a:rPr lang="en-US" sz="1200">
                <a:ea typeface="Corbel" charset="0"/>
                <a:cs typeface="Corbel" charset="0"/>
              </a:rPr>
            </a:br>
            <a:r>
              <a:rPr lang="en-US" sz="1200">
                <a:ea typeface="Corbel" charset="0"/>
                <a:cs typeface="Corbel" charset="0"/>
              </a:rPr>
              <a:t>The standard text options are shown to the left, but different text boxes have different preloaded options depending on the specific layout.</a:t>
            </a:r>
          </a:p>
          <a:p>
            <a:endParaRPr lang="en-US" sz="1200"/>
          </a:p>
        </p:txBody>
      </p:sp>
      <p:grpSp>
        <p:nvGrpSpPr>
          <p:cNvPr id="11" name="Group 10">
            <a:extLst>
              <a:ext uri="{FF2B5EF4-FFF2-40B4-BE49-F238E27FC236}">
                <a16:creationId xmlns:a16="http://schemas.microsoft.com/office/drawing/2014/main" id="{49677027-AFD9-A54F-AA66-BE2A7CF4A588}"/>
              </a:ext>
            </a:extLst>
          </p:cNvPr>
          <p:cNvGrpSpPr/>
          <p:nvPr userDrawn="1"/>
        </p:nvGrpSpPr>
        <p:grpSpPr>
          <a:xfrm>
            <a:off x="461962" y="1702122"/>
            <a:ext cx="7421563" cy="1078192"/>
            <a:chOff x="466725" y="1584325"/>
            <a:chExt cx="7416800" cy="1077501"/>
          </a:xfrm>
        </p:grpSpPr>
        <p:pic>
          <p:nvPicPr>
            <p:cNvPr id="12" name="Picture 11">
              <a:extLst>
                <a:ext uri="{FF2B5EF4-FFF2-40B4-BE49-F238E27FC236}">
                  <a16:creationId xmlns:a16="http://schemas.microsoft.com/office/drawing/2014/main" id="{96C73A95-C769-F644-AD6F-E2901AFF270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66725" y="1584325"/>
              <a:ext cx="7416800" cy="1077501"/>
            </a:xfrm>
            <a:prstGeom prst="rect">
              <a:avLst/>
            </a:prstGeom>
            <a:ln>
              <a:noFill/>
            </a:ln>
          </p:spPr>
        </p:pic>
        <p:sp>
          <p:nvSpPr>
            <p:cNvPr id="13" name="TextBox 12">
              <a:extLst>
                <a:ext uri="{FF2B5EF4-FFF2-40B4-BE49-F238E27FC236}">
                  <a16:creationId xmlns:a16="http://schemas.microsoft.com/office/drawing/2014/main" id="{4F5D122B-7AC5-CE42-965A-6628B82C5ACE}"/>
                </a:ext>
              </a:extLst>
            </p:cNvPr>
            <p:cNvSpPr txBox="1"/>
            <p:nvPr/>
          </p:nvSpPr>
          <p:spPr>
            <a:xfrm>
              <a:off x="5786518" y="1855811"/>
              <a:ext cx="557460" cy="707887"/>
            </a:xfrm>
            <a:prstGeom prst="rect">
              <a:avLst/>
            </a:prstGeom>
            <a:noFill/>
          </p:spPr>
          <p:txBody>
            <a:bodyPr wrap="square" rtlCol="0">
              <a:spAutoFit/>
            </a:bodyPr>
            <a:lstStyle/>
            <a:p>
              <a:r>
                <a:rPr lang="en-US" sz="4000">
                  <a:solidFill>
                    <a:srgbClr val="C00000"/>
                  </a:solidFill>
                </a:rPr>
                <a:t>X</a:t>
              </a:r>
            </a:p>
          </p:txBody>
        </p:sp>
        <p:sp>
          <p:nvSpPr>
            <p:cNvPr id="14" name="Oval 13">
              <a:extLst>
                <a:ext uri="{FF2B5EF4-FFF2-40B4-BE49-F238E27FC236}">
                  <a16:creationId xmlns:a16="http://schemas.microsoft.com/office/drawing/2014/main" id="{354BBDE8-4AD7-1943-BC7D-A63BBC5ACC1C}"/>
                </a:ext>
              </a:extLst>
            </p:cNvPr>
            <p:cNvSpPr/>
            <p:nvPr/>
          </p:nvSpPr>
          <p:spPr bwMode="auto">
            <a:xfrm>
              <a:off x="6500812" y="2021681"/>
              <a:ext cx="678657" cy="385763"/>
            </a:xfrm>
            <a:prstGeom prst="ellipse">
              <a:avLst/>
            </a:prstGeom>
            <a:noFill/>
            <a:ln w="38100" cap="flat">
              <a:solidFill>
                <a:srgbClr val="C00000"/>
              </a:solidFill>
              <a:bevel/>
              <a:headEnd/>
              <a:tailEnd/>
            </a:ln>
            <a:effectLst/>
          </p:spPr>
          <p:txBody>
            <a:bodyPr wrap="none" rtlCol="0" anchor="ctr"/>
            <a:lstStyle/>
            <a:p>
              <a:pPr algn="ctr"/>
              <a:endParaRPr lang="en-US"/>
            </a:p>
          </p:txBody>
        </p:sp>
      </p:grpSp>
      <p:sp>
        <p:nvSpPr>
          <p:cNvPr id="16" name="TextBox 15">
            <a:extLst>
              <a:ext uri="{FF2B5EF4-FFF2-40B4-BE49-F238E27FC236}">
                <a16:creationId xmlns:a16="http://schemas.microsoft.com/office/drawing/2014/main" id="{15AECCFA-E359-D94C-88EF-A47B4C56A195}"/>
              </a:ext>
            </a:extLst>
          </p:cNvPr>
          <p:cNvSpPr txBox="1"/>
          <p:nvPr userDrawn="1"/>
        </p:nvSpPr>
        <p:spPr>
          <a:xfrm>
            <a:off x="459369" y="232061"/>
            <a:ext cx="6862762" cy="914400"/>
          </a:xfrm>
          <a:prstGeom prst="rect">
            <a:avLst/>
          </a:prstGeom>
          <a:noFill/>
        </p:spPr>
        <p:txBody>
          <a:bodyPr wrap="none" lIns="0" tIns="182880" rIns="0" bIns="0" rtlCol="0">
            <a:normAutofit/>
          </a:bodyPr>
          <a:lstStyle/>
          <a:p>
            <a:pPr marL="0" indent="0" algn="l">
              <a:lnSpc>
                <a:spcPct val="100000"/>
              </a:lnSpc>
              <a:spcAft>
                <a:spcPts val="0"/>
              </a:spcAft>
            </a:pPr>
            <a:r>
              <a:rPr kumimoji="0" lang="en-US" sz="3200" b="1" i="0" u="none" strike="noStrike" kern="1200" cap="none" spc="0" normalizeH="0" baseline="0" noProof="0">
                <a:ln>
                  <a:noFill/>
                </a:ln>
                <a:solidFill>
                  <a:srgbClr val="8C1515"/>
                </a:solidFill>
                <a:effectLst/>
                <a:uLnTx/>
                <a:uFillTx/>
                <a:latin typeface="Times New Roman" panose="02020603050405020304" pitchFamily="18" charset="0"/>
                <a:ea typeface="Verdana" panose="020B0604030504040204" pitchFamily="34" charset="0"/>
                <a:cs typeface="Times New Roman" panose="02020603050405020304" pitchFamily="18" charset="0"/>
              </a:rPr>
              <a:t>Instructions: Preloaded Text Styles</a:t>
            </a:r>
            <a:endParaRPr lang="en-US" sz="1600" b="0" i="0">
              <a:solidFill>
                <a:schemeClr val="tx1"/>
              </a:solidFill>
              <a:latin typeface="+mn-lt"/>
              <a:ea typeface="Verdana" panose="020B0604030504040204" pitchFamily="34" charset="0"/>
              <a:cs typeface="Verdana" panose="020B0604030504040204" pitchFamily="34" charset="0"/>
            </a:endParaRPr>
          </a:p>
        </p:txBody>
      </p:sp>
      <p:pic>
        <p:nvPicPr>
          <p:cNvPr id="17" name="Picture 16">
            <a:extLst>
              <a:ext uri="{FF2B5EF4-FFF2-40B4-BE49-F238E27FC236}">
                <a16:creationId xmlns:a16="http://schemas.microsoft.com/office/drawing/2014/main" id="{8F849E45-C14F-4949-A451-CEDF6B478A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14491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pic>
        <p:nvPicPr>
          <p:cNvPr id="11" name="Picture 10">
            <a:extLst>
              <a:ext uri="{FF2B5EF4-FFF2-40B4-BE49-F238E27FC236}">
                <a16:creationId xmlns:a16="http://schemas.microsoft.com/office/drawing/2014/main" id="{EE92B3B3-0DD5-CD46-BE2E-4A2BD31E04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85319265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versions step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4F0F034-3E47-2D4F-B650-C8584AB1ABB9}"/>
              </a:ext>
            </a:extLst>
          </p:cNvPr>
          <p:cNvGrpSpPr/>
          <p:nvPr userDrawn="1"/>
        </p:nvGrpSpPr>
        <p:grpSpPr>
          <a:xfrm>
            <a:off x="5797312" y="1699397"/>
            <a:ext cx="2801451" cy="3134866"/>
            <a:chOff x="5797312" y="1730927"/>
            <a:chExt cx="2801451" cy="3134866"/>
          </a:xfrm>
        </p:grpSpPr>
        <p:pic>
          <p:nvPicPr>
            <p:cNvPr id="13" name="Picture 12">
              <a:extLst>
                <a:ext uri="{FF2B5EF4-FFF2-40B4-BE49-F238E27FC236}">
                  <a16:creationId xmlns:a16="http://schemas.microsoft.com/office/drawing/2014/main" id="{ABFD6F2C-5655-6E4F-90A9-DC2C1D703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8" r="50416"/>
            <a:stretch/>
          </p:blipFill>
          <p:spPr>
            <a:xfrm>
              <a:off x="5797312" y="1730927"/>
              <a:ext cx="2801451" cy="3134866"/>
            </a:xfrm>
            <a:prstGeom prst="rect">
              <a:avLst/>
            </a:prstGeom>
            <a:solidFill>
              <a:schemeClr val="bg2"/>
            </a:solidFill>
            <a:ln>
              <a:solidFill>
                <a:schemeClr val="tx2"/>
              </a:solidFill>
            </a:ln>
          </p:spPr>
        </p:pic>
        <p:sp>
          <p:nvSpPr>
            <p:cNvPr id="3" name="Rectangle 2">
              <a:extLst>
                <a:ext uri="{FF2B5EF4-FFF2-40B4-BE49-F238E27FC236}">
                  <a16:creationId xmlns:a16="http://schemas.microsoft.com/office/drawing/2014/main" id="{13B14251-EB4A-5E48-8FDC-5E9EAF06F569}"/>
                </a:ext>
              </a:extLst>
            </p:cNvPr>
            <p:cNvSpPr/>
            <p:nvPr userDrawn="1"/>
          </p:nvSpPr>
          <p:spPr bwMode="auto">
            <a:xfrm>
              <a:off x="5984875" y="4645025"/>
              <a:ext cx="444500" cy="16192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grpSp>
      <p:grpSp>
        <p:nvGrpSpPr>
          <p:cNvPr id="5" name="Group 4">
            <a:extLst>
              <a:ext uri="{FF2B5EF4-FFF2-40B4-BE49-F238E27FC236}">
                <a16:creationId xmlns:a16="http://schemas.microsoft.com/office/drawing/2014/main" id="{7C8DA18F-8358-3544-8B55-BD94D543FFEF}"/>
              </a:ext>
            </a:extLst>
          </p:cNvPr>
          <p:cNvGrpSpPr/>
          <p:nvPr userDrawn="1"/>
        </p:nvGrpSpPr>
        <p:grpSpPr>
          <a:xfrm>
            <a:off x="8925168" y="1699397"/>
            <a:ext cx="2801450" cy="3134866"/>
            <a:chOff x="8925168" y="1730927"/>
            <a:chExt cx="2801450" cy="3134866"/>
          </a:xfrm>
        </p:grpSpPr>
        <p:pic>
          <p:nvPicPr>
            <p:cNvPr id="8" name="Picture 7">
              <a:extLst>
                <a:ext uri="{FF2B5EF4-FFF2-40B4-BE49-F238E27FC236}">
                  <a16:creationId xmlns:a16="http://schemas.microsoft.com/office/drawing/2014/main" id="{6E21E7F9-42B1-154F-B4AC-A77920EB29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0504"/>
            <a:stretch/>
          </p:blipFill>
          <p:spPr>
            <a:xfrm>
              <a:off x="8925168" y="1730927"/>
              <a:ext cx="2801450" cy="3134866"/>
            </a:xfrm>
            <a:prstGeom prst="rect">
              <a:avLst/>
            </a:prstGeom>
            <a:solidFill>
              <a:schemeClr val="bg2"/>
            </a:solidFill>
            <a:ln>
              <a:solidFill>
                <a:schemeClr val="tx2"/>
              </a:solidFill>
            </a:ln>
          </p:spPr>
        </p:pic>
        <p:sp>
          <p:nvSpPr>
            <p:cNvPr id="18" name="Rectangle 17">
              <a:extLst>
                <a:ext uri="{FF2B5EF4-FFF2-40B4-BE49-F238E27FC236}">
                  <a16:creationId xmlns:a16="http://schemas.microsoft.com/office/drawing/2014/main" id="{3743C0FC-CD16-D440-AE2A-854CF593EB21}"/>
                </a:ext>
              </a:extLst>
            </p:cNvPr>
            <p:cNvSpPr/>
            <p:nvPr userDrawn="1"/>
          </p:nvSpPr>
          <p:spPr bwMode="auto">
            <a:xfrm>
              <a:off x="9101786" y="4645025"/>
              <a:ext cx="444500" cy="16192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grpSp>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10" name="Content Placeholder 4">
            <a:extLst>
              <a:ext uri="{FF2B5EF4-FFF2-40B4-BE49-F238E27FC236}">
                <a16:creationId xmlns:a16="http://schemas.microsoft.com/office/drawing/2014/main" id="{4A56E56F-0B67-4F44-AFBF-639C8A329DBF}"/>
              </a:ext>
            </a:extLst>
          </p:cNvPr>
          <p:cNvSpPr txBox="1">
            <a:spLocks/>
          </p:cNvSpPr>
          <p:nvPr userDrawn="1"/>
        </p:nvSpPr>
        <p:spPr>
          <a:xfrm>
            <a:off x="465383" y="5074952"/>
            <a:ext cx="4878386"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a:ea typeface="Verdana" panose="020B0604030504040204" pitchFamily="34" charset="0"/>
                <a:cs typeface="Verdana" panose="020B0604030504040204" pitchFamily="34" charset="0"/>
              </a:rPr>
              <a:t>To convert slides, select, copy, and paste individual elements from one PPT presentation to the other. First, select your text in the old presentation.</a:t>
            </a:r>
          </a:p>
        </p:txBody>
      </p:sp>
      <p:sp>
        <p:nvSpPr>
          <p:cNvPr id="11" name="Content Placeholder 4">
            <a:extLst>
              <a:ext uri="{FF2B5EF4-FFF2-40B4-BE49-F238E27FC236}">
                <a16:creationId xmlns:a16="http://schemas.microsoft.com/office/drawing/2014/main" id="{4F579F95-541C-C340-997B-0B3168E506A2}"/>
              </a:ext>
            </a:extLst>
          </p:cNvPr>
          <p:cNvSpPr txBox="1">
            <a:spLocks/>
          </p:cNvSpPr>
          <p:nvPr userDrawn="1"/>
        </p:nvSpPr>
        <p:spPr>
          <a:xfrm>
            <a:off x="5797311" y="5074952"/>
            <a:ext cx="2805016"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a:ea typeface="Verdana" panose="020B0604030504040204" pitchFamily="34" charset="0"/>
                <a:cs typeface="Verdana" panose="020B0604030504040204" pitchFamily="34" charset="0"/>
              </a:rPr>
              <a:t>In the new template, paste the content into the desired text box. Incorrect colors, and text sizes can be visible, so click on the format tab.</a:t>
            </a:r>
          </a:p>
        </p:txBody>
      </p:sp>
      <p:pic>
        <p:nvPicPr>
          <p:cNvPr id="12" name="Picture 11">
            <a:extLst>
              <a:ext uri="{FF2B5EF4-FFF2-40B4-BE49-F238E27FC236}">
                <a16:creationId xmlns:a16="http://schemas.microsoft.com/office/drawing/2014/main" id="{43FCDE1B-CAAB-7A4A-B84A-0DBAE33FAE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5383" y="1695646"/>
            <a:ext cx="5004973" cy="3128107"/>
          </a:xfrm>
          <a:prstGeom prst="rect">
            <a:avLst/>
          </a:prstGeom>
          <a:solidFill>
            <a:schemeClr val="bg2"/>
          </a:solidFill>
          <a:ln>
            <a:solidFill>
              <a:schemeClr val="tx2"/>
            </a:solidFill>
          </a:ln>
        </p:spPr>
      </p:pic>
      <p:sp>
        <p:nvSpPr>
          <p:cNvPr id="14" name="Oval 13">
            <a:extLst>
              <a:ext uri="{FF2B5EF4-FFF2-40B4-BE49-F238E27FC236}">
                <a16:creationId xmlns:a16="http://schemas.microsoft.com/office/drawing/2014/main" id="{61526C15-4E57-6E42-A9B2-139C1404D40C}"/>
              </a:ext>
            </a:extLst>
          </p:cNvPr>
          <p:cNvSpPr/>
          <p:nvPr userDrawn="1"/>
        </p:nvSpPr>
        <p:spPr bwMode="auto">
          <a:xfrm>
            <a:off x="5758659" y="3349916"/>
            <a:ext cx="749316" cy="561595"/>
          </a:xfrm>
          <a:prstGeom prst="ellipse">
            <a:avLst/>
          </a:prstGeom>
          <a:noFill/>
          <a:ln w="38100" cap="flat">
            <a:solidFill>
              <a:srgbClr val="C00000"/>
            </a:solidFill>
            <a:bevel/>
            <a:headEnd/>
            <a:tailEnd/>
          </a:ln>
          <a:effectLst/>
        </p:spPr>
        <p:txBody>
          <a:bodyPr wrap="none" rtlCol="0" anchor="ctr"/>
          <a:lstStyle/>
          <a:p>
            <a:pPr algn="ctr"/>
            <a:endParaRPr lang="en-US"/>
          </a:p>
        </p:txBody>
      </p:sp>
      <p:pic>
        <p:nvPicPr>
          <p:cNvPr id="15" name="Picture 14">
            <a:extLst>
              <a:ext uri="{FF2B5EF4-FFF2-40B4-BE49-F238E27FC236}">
                <a16:creationId xmlns:a16="http://schemas.microsoft.com/office/drawing/2014/main" id="{E8FA8DE1-4B37-304C-85CB-EF8993CF9BA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62147" y="4097147"/>
            <a:ext cx="557871" cy="557870"/>
          </a:xfrm>
          <a:prstGeom prst="rect">
            <a:avLst/>
          </a:prstGeom>
        </p:spPr>
      </p:pic>
      <p:pic>
        <p:nvPicPr>
          <p:cNvPr id="16" name="Picture 15">
            <a:extLst>
              <a:ext uri="{FF2B5EF4-FFF2-40B4-BE49-F238E27FC236}">
                <a16:creationId xmlns:a16="http://schemas.microsoft.com/office/drawing/2014/main" id="{9922E4A5-0E02-0945-9B00-3330BBDCBD7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80305" y="4139740"/>
            <a:ext cx="557871" cy="557870"/>
          </a:xfrm>
          <a:prstGeom prst="rect">
            <a:avLst/>
          </a:prstGeom>
        </p:spPr>
      </p:pic>
      <p:sp>
        <p:nvSpPr>
          <p:cNvPr id="17" name="Content Placeholder 4">
            <a:extLst>
              <a:ext uri="{FF2B5EF4-FFF2-40B4-BE49-F238E27FC236}">
                <a16:creationId xmlns:a16="http://schemas.microsoft.com/office/drawing/2014/main" id="{52C4147F-31C6-E54F-B6F0-7A5E468497F6}"/>
              </a:ext>
            </a:extLst>
          </p:cNvPr>
          <p:cNvSpPr txBox="1">
            <a:spLocks/>
          </p:cNvSpPr>
          <p:nvPr userDrawn="1"/>
        </p:nvSpPr>
        <p:spPr>
          <a:xfrm>
            <a:off x="8925167" y="5074952"/>
            <a:ext cx="2805017"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a:ea typeface="Verdana" panose="020B0604030504040204" pitchFamily="34" charset="0"/>
                <a:cs typeface="Verdana" panose="020B0604030504040204" pitchFamily="34" charset="0"/>
              </a:rPr>
              <a:t>Select “Keep Text Only” to apply the preloaded fonts, colors and sizes of the new template.</a:t>
            </a:r>
          </a:p>
        </p:txBody>
      </p:sp>
      <p:sp>
        <p:nvSpPr>
          <p:cNvPr id="19" name="TextBox 18">
            <a:extLst>
              <a:ext uri="{FF2B5EF4-FFF2-40B4-BE49-F238E27FC236}">
                <a16:creationId xmlns:a16="http://schemas.microsoft.com/office/drawing/2014/main" id="{EB8ACCEE-0EBE-C74F-9D33-2C81F054FC8E}"/>
              </a:ext>
            </a:extLst>
          </p:cNvPr>
          <p:cNvSpPr txBox="1"/>
          <p:nvPr userDrawn="1"/>
        </p:nvSpPr>
        <p:spPr>
          <a:xfrm>
            <a:off x="459368" y="232061"/>
            <a:ext cx="7424157" cy="914400"/>
          </a:xfrm>
          <a:prstGeom prst="rect">
            <a:avLst/>
          </a:prstGeom>
          <a:noFill/>
        </p:spPr>
        <p:txBody>
          <a:bodyPr wrap="none" lIns="0" tIns="182880" rIns="0" bIns="0" rtlCol="0">
            <a:normAutofit/>
          </a:bodyPr>
          <a:lstStyle/>
          <a:p>
            <a:pPr marL="0" indent="0" algn="l">
              <a:lnSpc>
                <a:spcPct val="100000"/>
              </a:lnSpc>
              <a:spcAft>
                <a:spcPts val="0"/>
              </a:spcAft>
            </a:pPr>
            <a:r>
              <a:rPr kumimoji="0" lang="en-US" sz="3200" b="1" i="0" u="none" strike="noStrike" kern="1200" cap="none" spc="0" normalizeH="0" baseline="0" noProof="0">
                <a:ln>
                  <a:noFill/>
                </a:ln>
                <a:solidFill>
                  <a:srgbClr val="8C1515"/>
                </a:solidFill>
                <a:effectLst/>
                <a:uLnTx/>
                <a:uFillTx/>
                <a:latin typeface="Times New Roman" panose="02020603050405020304" pitchFamily="18" charset="0"/>
                <a:ea typeface="Verdana" panose="020B0604030504040204" pitchFamily="34" charset="0"/>
                <a:cs typeface="Times New Roman" panose="02020603050405020304" pitchFamily="18" charset="0"/>
              </a:rPr>
              <a:t>Instructions: Conversions to new template</a:t>
            </a:r>
            <a:endParaRPr lang="en-US" sz="1600" b="0" i="0">
              <a:solidFill>
                <a:schemeClr val="tx1"/>
              </a:solidFill>
              <a:latin typeface="+mn-lt"/>
              <a:ea typeface="Verdana" panose="020B0604030504040204" pitchFamily="34" charset="0"/>
              <a:cs typeface="Verdana" panose="020B0604030504040204" pitchFamily="34" charset="0"/>
            </a:endParaRPr>
          </a:p>
        </p:txBody>
      </p:sp>
      <p:pic>
        <p:nvPicPr>
          <p:cNvPr id="20" name="Picture 19">
            <a:extLst>
              <a:ext uri="{FF2B5EF4-FFF2-40B4-BE49-F238E27FC236}">
                <a16:creationId xmlns:a16="http://schemas.microsoft.com/office/drawing/2014/main" id="{BCEFE1E9-DEA2-5547-9EAA-CB4461DAA80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872618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versions step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58F4E27-41D3-EE4B-A9AE-79580F740E12}"/>
              </a:ext>
            </a:extLst>
          </p:cNvPr>
          <p:cNvGrpSpPr/>
          <p:nvPr userDrawn="1"/>
        </p:nvGrpSpPr>
        <p:grpSpPr>
          <a:xfrm>
            <a:off x="476740" y="1704768"/>
            <a:ext cx="5472720" cy="3088492"/>
            <a:chOff x="476740" y="1563374"/>
            <a:chExt cx="5472720" cy="3088492"/>
          </a:xfrm>
        </p:grpSpPr>
        <p:pic>
          <p:nvPicPr>
            <p:cNvPr id="10" name="Picture 9">
              <a:extLst>
                <a:ext uri="{FF2B5EF4-FFF2-40B4-BE49-F238E27FC236}">
                  <a16:creationId xmlns:a16="http://schemas.microsoft.com/office/drawing/2014/main" id="{0DD3B9B0-1A7C-9942-8B05-85A030A4C2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6740" y="1563374"/>
              <a:ext cx="5472720" cy="3088492"/>
            </a:xfrm>
            <a:prstGeom prst="rect">
              <a:avLst/>
            </a:prstGeom>
            <a:solidFill>
              <a:schemeClr val="bg2"/>
            </a:solidFill>
            <a:ln>
              <a:solidFill>
                <a:schemeClr val="tx2"/>
              </a:solidFill>
            </a:ln>
          </p:spPr>
        </p:pic>
        <p:sp>
          <p:nvSpPr>
            <p:cNvPr id="17" name="Rectangle 16">
              <a:extLst>
                <a:ext uri="{FF2B5EF4-FFF2-40B4-BE49-F238E27FC236}">
                  <a16:creationId xmlns:a16="http://schemas.microsoft.com/office/drawing/2014/main" id="{ECAE4D12-3642-CF4D-B5AE-6669299DA455}"/>
                </a:ext>
              </a:extLst>
            </p:cNvPr>
            <p:cNvSpPr/>
            <p:nvPr userDrawn="1"/>
          </p:nvSpPr>
          <p:spPr bwMode="auto">
            <a:xfrm>
              <a:off x="634681" y="4376781"/>
              <a:ext cx="444500" cy="16192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grpSp>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sp>
        <p:nvSpPr>
          <p:cNvPr id="8" name="Content Placeholder 4">
            <a:extLst>
              <a:ext uri="{FF2B5EF4-FFF2-40B4-BE49-F238E27FC236}">
                <a16:creationId xmlns:a16="http://schemas.microsoft.com/office/drawing/2014/main" id="{C3DC0B97-381D-4947-8537-0FBE8B516DB0}"/>
              </a:ext>
            </a:extLst>
          </p:cNvPr>
          <p:cNvSpPr txBox="1">
            <a:spLocks/>
          </p:cNvSpPr>
          <p:nvPr userDrawn="1"/>
        </p:nvSpPr>
        <p:spPr>
          <a:xfrm>
            <a:off x="461963" y="5017808"/>
            <a:ext cx="5481638"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a:ea typeface="Verdana" panose="020B0604030504040204" pitchFamily="34" charset="0"/>
                <a:cs typeface="Verdana" panose="020B0604030504040204" pitchFamily="34" charset="0"/>
              </a:rPr>
              <a:t>Apply the same steps to copy and paste any headlines, text, body copy, callouts, etc. from the previous presentations into the new template.</a:t>
            </a:r>
          </a:p>
        </p:txBody>
      </p:sp>
      <p:pic>
        <p:nvPicPr>
          <p:cNvPr id="11" name="Picture 10">
            <a:extLst>
              <a:ext uri="{FF2B5EF4-FFF2-40B4-BE49-F238E27FC236}">
                <a16:creationId xmlns:a16="http://schemas.microsoft.com/office/drawing/2014/main" id="{6CD4A156-A27E-EC43-995D-B524EBC7FD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93605" y="2628701"/>
            <a:ext cx="544115" cy="544115"/>
          </a:xfrm>
          <a:prstGeom prst="rect">
            <a:avLst/>
          </a:prstGeom>
        </p:spPr>
      </p:pic>
      <p:sp>
        <p:nvSpPr>
          <p:cNvPr id="12" name="Content Placeholder 4">
            <a:extLst>
              <a:ext uri="{FF2B5EF4-FFF2-40B4-BE49-F238E27FC236}">
                <a16:creationId xmlns:a16="http://schemas.microsoft.com/office/drawing/2014/main" id="{4F797654-CD9A-9B48-9FE8-8AE01441B8B3}"/>
              </a:ext>
            </a:extLst>
          </p:cNvPr>
          <p:cNvSpPr txBox="1">
            <a:spLocks/>
          </p:cNvSpPr>
          <p:nvPr userDrawn="1"/>
        </p:nvSpPr>
        <p:spPr>
          <a:xfrm>
            <a:off x="6248400" y="5017808"/>
            <a:ext cx="5481638"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a:ea typeface="Verdana" panose="020B0604030504040204" pitchFamily="34" charset="0"/>
                <a:cs typeface="Verdana" panose="020B0604030504040204" pitchFamily="34" charset="0"/>
              </a:rPr>
              <a:t>Once all content is copied over, the preloaded indent styles can be applied to the paragraphs as needed (Subheads, bullets, etc.)</a:t>
            </a:r>
          </a:p>
        </p:txBody>
      </p:sp>
      <p:sp>
        <p:nvSpPr>
          <p:cNvPr id="15" name="TextBox 14">
            <a:extLst>
              <a:ext uri="{FF2B5EF4-FFF2-40B4-BE49-F238E27FC236}">
                <a16:creationId xmlns:a16="http://schemas.microsoft.com/office/drawing/2014/main" id="{60F656E3-966D-1946-8869-C463D8570287}"/>
              </a:ext>
            </a:extLst>
          </p:cNvPr>
          <p:cNvSpPr txBox="1"/>
          <p:nvPr userDrawn="1"/>
        </p:nvSpPr>
        <p:spPr>
          <a:xfrm>
            <a:off x="459368" y="232061"/>
            <a:ext cx="7424157" cy="914400"/>
          </a:xfrm>
          <a:prstGeom prst="rect">
            <a:avLst/>
          </a:prstGeom>
          <a:noFill/>
        </p:spPr>
        <p:txBody>
          <a:bodyPr wrap="none" lIns="0" tIns="182880" rIns="0" bIns="0" rtlCol="0">
            <a:normAutofit/>
          </a:bodyPr>
          <a:lstStyle/>
          <a:p>
            <a:pPr marL="0" indent="0" algn="l">
              <a:lnSpc>
                <a:spcPct val="100000"/>
              </a:lnSpc>
              <a:spcAft>
                <a:spcPts val="0"/>
              </a:spcAft>
            </a:pPr>
            <a:r>
              <a:rPr kumimoji="0" lang="en-US" sz="3200" b="1" i="0" u="none" strike="noStrike" kern="1200" cap="none" spc="0" normalizeH="0" baseline="0" noProof="0">
                <a:ln>
                  <a:noFill/>
                </a:ln>
                <a:solidFill>
                  <a:srgbClr val="8C1515"/>
                </a:solidFill>
                <a:effectLst/>
                <a:uLnTx/>
                <a:uFillTx/>
                <a:latin typeface="Times New Roman" panose="02020603050405020304" pitchFamily="18" charset="0"/>
                <a:ea typeface="Verdana" panose="020B0604030504040204" pitchFamily="34" charset="0"/>
                <a:cs typeface="Times New Roman" panose="02020603050405020304" pitchFamily="18" charset="0"/>
              </a:rPr>
              <a:t>Instructions: Conversions to new template</a:t>
            </a:r>
            <a:endParaRPr lang="en-US" sz="1600" b="0" i="0">
              <a:solidFill>
                <a:schemeClr val="tx1"/>
              </a:solidFill>
              <a:latin typeface="+mn-lt"/>
              <a:ea typeface="Verdana" panose="020B0604030504040204" pitchFamily="34" charset="0"/>
              <a:cs typeface="Verdana" panose="020B0604030504040204" pitchFamily="34" charset="0"/>
            </a:endParaRPr>
          </a:p>
        </p:txBody>
      </p:sp>
      <p:grpSp>
        <p:nvGrpSpPr>
          <p:cNvPr id="5" name="Group 4">
            <a:extLst>
              <a:ext uri="{FF2B5EF4-FFF2-40B4-BE49-F238E27FC236}">
                <a16:creationId xmlns:a16="http://schemas.microsoft.com/office/drawing/2014/main" id="{336EF763-5B80-EE49-8327-94B8A83A6F9A}"/>
              </a:ext>
            </a:extLst>
          </p:cNvPr>
          <p:cNvGrpSpPr/>
          <p:nvPr userDrawn="1"/>
        </p:nvGrpSpPr>
        <p:grpSpPr>
          <a:xfrm>
            <a:off x="6261448" y="1700885"/>
            <a:ext cx="5459484" cy="3061392"/>
            <a:chOff x="6261448" y="1570001"/>
            <a:chExt cx="5459484" cy="3061392"/>
          </a:xfrm>
        </p:grpSpPr>
        <p:pic>
          <p:nvPicPr>
            <p:cNvPr id="13" name="Picture 12">
              <a:extLst>
                <a:ext uri="{FF2B5EF4-FFF2-40B4-BE49-F238E27FC236}">
                  <a16:creationId xmlns:a16="http://schemas.microsoft.com/office/drawing/2014/main" id="{1B3F1D76-DF3E-444E-8DDD-AD28D8DEFDA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261448" y="1570001"/>
              <a:ext cx="5459484" cy="3061392"/>
            </a:xfrm>
            <a:prstGeom prst="rect">
              <a:avLst/>
            </a:prstGeom>
            <a:solidFill>
              <a:schemeClr val="bg2"/>
            </a:solidFill>
            <a:ln>
              <a:solidFill>
                <a:schemeClr val="tx2"/>
              </a:solidFill>
            </a:ln>
          </p:spPr>
        </p:pic>
        <p:sp>
          <p:nvSpPr>
            <p:cNvPr id="14" name="Rectangle 13">
              <a:extLst>
                <a:ext uri="{FF2B5EF4-FFF2-40B4-BE49-F238E27FC236}">
                  <a16:creationId xmlns:a16="http://schemas.microsoft.com/office/drawing/2014/main" id="{7B0A1F82-65C4-AF4A-AAD8-C3776AC80F0D}"/>
                </a:ext>
              </a:extLst>
            </p:cNvPr>
            <p:cNvSpPr/>
            <p:nvPr userDrawn="1"/>
          </p:nvSpPr>
          <p:spPr bwMode="auto">
            <a:xfrm>
              <a:off x="6406087" y="4376781"/>
              <a:ext cx="444500" cy="16192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grpSp>
      <p:pic>
        <p:nvPicPr>
          <p:cNvPr id="16" name="Picture 15">
            <a:extLst>
              <a:ext uri="{FF2B5EF4-FFF2-40B4-BE49-F238E27FC236}">
                <a16:creationId xmlns:a16="http://schemas.microsoft.com/office/drawing/2014/main" id="{E87B387E-ABA7-2046-BCE5-E28A0870258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110184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versions MISUS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96693C0-E9D6-7A48-80C4-9E7F61E2BD36}"/>
              </a:ext>
            </a:extLst>
          </p:cNvPr>
          <p:cNvSpPr>
            <a:spLocks noGrp="1"/>
          </p:cNvSpPr>
          <p:nvPr>
            <p:ph type="sldNum" sz="quarter" idx="11"/>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7B3673A9-C69E-B647-B6D9-287B1B94C974}"/>
              </a:ext>
            </a:extLst>
          </p:cNvPr>
          <p:cNvSpPr>
            <a:spLocks noGrp="1"/>
          </p:cNvSpPr>
          <p:nvPr>
            <p:ph type="ftr" sz="quarter" idx="13"/>
          </p:nvPr>
        </p:nvSpPr>
        <p:spPr/>
        <p:txBody>
          <a:bodyPr/>
          <a:lstStyle/>
          <a:p>
            <a:r>
              <a:rPr lang="en-US"/>
              <a:t>Confidential</a:t>
            </a:r>
          </a:p>
        </p:txBody>
      </p:sp>
      <p:pic>
        <p:nvPicPr>
          <p:cNvPr id="8" name="Picture 7">
            <a:extLst>
              <a:ext uri="{FF2B5EF4-FFF2-40B4-BE49-F238E27FC236}">
                <a16:creationId xmlns:a16="http://schemas.microsoft.com/office/drawing/2014/main" id="{60FD6485-CE70-FF4B-B631-1F0451E326C0}"/>
              </a:ext>
            </a:extLst>
          </p:cNvPr>
          <p:cNvPicPr>
            <a:picLocks noChangeAspect="1"/>
          </p:cNvPicPr>
          <p:nvPr userDrawn="1"/>
        </p:nvPicPr>
        <p:blipFill>
          <a:blip r:embed="rId2">
            <a:extLst>
              <a:ext uri="{28A0092B-C50C-407E-A947-70E740481C1C}">
                <a14:useLocalDpi xmlns:a14="http://schemas.microsoft.com/office/drawing/2010/main" val="0"/>
              </a:ext>
            </a:extLst>
          </a:blip>
          <a:srcRect l="12131" r="12131"/>
          <a:stretch/>
        </p:blipFill>
        <p:spPr>
          <a:xfrm>
            <a:off x="6245300" y="1687798"/>
            <a:ext cx="5484737" cy="3419343"/>
          </a:xfrm>
          <a:prstGeom prst="rect">
            <a:avLst/>
          </a:prstGeom>
          <a:solidFill>
            <a:schemeClr val="bg2">
              <a:lumMod val="95000"/>
            </a:schemeClr>
          </a:solidFill>
          <a:ln>
            <a:solidFill>
              <a:schemeClr val="tx2"/>
            </a:solidFill>
          </a:ln>
        </p:spPr>
      </p:pic>
      <p:sp>
        <p:nvSpPr>
          <p:cNvPr id="10" name="Content Placeholder 4">
            <a:extLst>
              <a:ext uri="{FF2B5EF4-FFF2-40B4-BE49-F238E27FC236}">
                <a16:creationId xmlns:a16="http://schemas.microsoft.com/office/drawing/2014/main" id="{150437C5-39DC-B34F-9223-A23F3DD1B9E9}"/>
              </a:ext>
            </a:extLst>
          </p:cNvPr>
          <p:cNvSpPr txBox="1">
            <a:spLocks/>
          </p:cNvSpPr>
          <p:nvPr userDrawn="1"/>
        </p:nvSpPr>
        <p:spPr>
          <a:xfrm>
            <a:off x="461963" y="5397335"/>
            <a:ext cx="5502274" cy="660565"/>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a:ea typeface="Verdana" panose="020B0604030504040204" pitchFamily="34" charset="0"/>
                <a:cs typeface="Verdana" panose="020B0604030504040204" pitchFamily="34" charset="0"/>
              </a:rPr>
              <a:t>When converting old presentations, </a:t>
            </a:r>
            <a:r>
              <a:rPr lang="en-US" sz="1200" b="1">
                <a:ea typeface="Verdana" panose="020B0604030504040204" pitchFamily="34" charset="0"/>
                <a:cs typeface="Verdana" panose="020B0604030504040204" pitchFamily="34" charset="0"/>
              </a:rPr>
              <a:t>DO NOT copy entire slides from a previous PPT and paste them into this template.</a:t>
            </a:r>
          </a:p>
        </p:txBody>
      </p:sp>
      <p:sp>
        <p:nvSpPr>
          <p:cNvPr id="11" name="Content Placeholder 4">
            <a:extLst>
              <a:ext uri="{FF2B5EF4-FFF2-40B4-BE49-F238E27FC236}">
                <a16:creationId xmlns:a16="http://schemas.microsoft.com/office/drawing/2014/main" id="{5B211B44-CDF6-994C-B083-01B8C7C53AEE}"/>
              </a:ext>
            </a:extLst>
          </p:cNvPr>
          <p:cNvSpPr txBox="1">
            <a:spLocks/>
          </p:cNvSpPr>
          <p:nvPr userDrawn="1"/>
        </p:nvSpPr>
        <p:spPr>
          <a:xfrm>
            <a:off x="6245300" y="5390914"/>
            <a:ext cx="5484738" cy="666986"/>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a:ea typeface="Verdana" panose="020B0604030504040204" pitchFamily="34" charset="0"/>
                <a:cs typeface="Verdana" panose="020B0604030504040204" pitchFamily="34" charset="0"/>
              </a:rPr>
              <a:t>Powerpoint can not translate the data correctly and will assign incorrect colors, sizes, and random fonts to your content. It will also import incorrect master slides from the previous presentation (shown above). </a:t>
            </a:r>
          </a:p>
        </p:txBody>
      </p:sp>
      <p:pic>
        <p:nvPicPr>
          <p:cNvPr id="12" name="Picture 11">
            <a:extLst>
              <a:ext uri="{FF2B5EF4-FFF2-40B4-BE49-F238E27FC236}">
                <a16:creationId xmlns:a16="http://schemas.microsoft.com/office/drawing/2014/main" id="{9DE23F16-1315-3C41-BB62-66BB571C3B6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3" y="1687798"/>
            <a:ext cx="5502275" cy="3433786"/>
          </a:xfrm>
          <a:prstGeom prst="rect">
            <a:avLst/>
          </a:prstGeom>
          <a:solidFill>
            <a:schemeClr val="bg2"/>
          </a:solidFill>
          <a:ln>
            <a:solidFill>
              <a:schemeClr val="tx2"/>
            </a:solidFill>
          </a:ln>
        </p:spPr>
      </p:pic>
      <p:sp>
        <p:nvSpPr>
          <p:cNvPr id="13" name="Oval 12">
            <a:extLst>
              <a:ext uri="{FF2B5EF4-FFF2-40B4-BE49-F238E27FC236}">
                <a16:creationId xmlns:a16="http://schemas.microsoft.com/office/drawing/2014/main" id="{C705FD05-9941-B64C-9AA1-344A18495B19}"/>
              </a:ext>
            </a:extLst>
          </p:cNvPr>
          <p:cNvSpPr/>
          <p:nvPr userDrawn="1"/>
        </p:nvSpPr>
        <p:spPr bwMode="auto">
          <a:xfrm>
            <a:off x="6561981" y="4303173"/>
            <a:ext cx="1024647" cy="980602"/>
          </a:xfrm>
          <a:prstGeom prst="ellipse">
            <a:avLst/>
          </a:prstGeom>
          <a:noFill/>
          <a:ln w="38100" cap="flat">
            <a:solidFill>
              <a:srgbClr val="C00000"/>
            </a:solidFill>
            <a:bevel/>
            <a:headEnd/>
            <a:tailEnd/>
          </a:ln>
          <a:effectLst/>
        </p:spPr>
        <p:txBody>
          <a:bodyPr wrap="none" rtlCol="0" anchor="ctr"/>
          <a:lstStyle/>
          <a:p>
            <a:pPr algn="ctr"/>
            <a:endParaRPr lang="en-US"/>
          </a:p>
        </p:txBody>
      </p:sp>
      <p:sp>
        <p:nvSpPr>
          <p:cNvPr id="14" name="Oval 13">
            <a:extLst>
              <a:ext uri="{FF2B5EF4-FFF2-40B4-BE49-F238E27FC236}">
                <a16:creationId xmlns:a16="http://schemas.microsoft.com/office/drawing/2014/main" id="{A98A0858-C873-BE41-A003-B02DD80F5D94}"/>
              </a:ext>
            </a:extLst>
          </p:cNvPr>
          <p:cNvSpPr/>
          <p:nvPr userDrawn="1"/>
        </p:nvSpPr>
        <p:spPr bwMode="auto">
          <a:xfrm>
            <a:off x="351062" y="2117795"/>
            <a:ext cx="1088234" cy="972426"/>
          </a:xfrm>
          <a:prstGeom prst="ellipse">
            <a:avLst/>
          </a:prstGeom>
          <a:noFill/>
          <a:ln w="38100" cap="flat">
            <a:solidFill>
              <a:srgbClr val="C00000"/>
            </a:solidFill>
            <a:bevel/>
            <a:headEnd/>
            <a:tailEnd/>
          </a:ln>
          <a:effectLst/>
        </p:spPr>
        <p:txBody>
          <a:bodyPr wrap="none" rtlCol="0" anchor="ctr"/>
          <a:lstStyle/>
          <a:p>
            <a:pPr algn="ctr"/>
            <a:endParaRPr lang="en-US"/>
          </a:p>
        </p:txBody>
      </p:sp>
      <p:pic>
        <p:nvPicPr>
          <p:cNvPr id="15" name="Picture 14">
            <a:extLst>
              <a:ext uri="{FF2B5EF4-FFF2-40B4-BE49-F238E27FC236}">
                <a16:creationId xmlns:a16="http://schemas.microsoft.com/office/drawing/2014/main" id="{E223D7C8-A611-F44A-BB7E-C6F8411CED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8055" y="2704272"/>
            <a:ext cx="604553" cy="604553"/>
          </a:xfrm>
          <a:prstGeom prst="rect">
            <a:avLst/>
          </a:prstGeom>
        </p:spPr>
      </p:pic>
      <p:sp>
        <p:nvSpPr>
          <p:cNvPr id="17" name="TextBox 16">
            <a:extLst>
              <a:ext uri="{FF2B5EF4-FFF2-40B4-BE49-F238E27FC236}">
                <a16:creationId xmlns:a16="http://schemas.microsoft.com/office/drawing/2014/main" id="{FD5D0F52-CD65-6045-8B98-829E1870881E}"/>
              </a:ext>
            </a:extLst>
          </p:cNvPr>
          <p:cNvSpPr txBox="1"/>
          <p:nvPr userDrawn="1"/>
        </p:nvSpPr>
        <p:spPr>
          <a:xfrm>
            <a:off x="459368" y="232061"/>
            <a:ext cx="7424157" cy="914400"/>
          </a:xfrm>
          <a:prstGeom prst="rect">
            <a:avLst/>
          </a:prstGeom>
          <a:noFill/>
        </p:spPr>
        <p:txBody>
          <a:bodyPr wrap="none" lIns="0" tIns="182880" rIns="0" bIns="0" rtlCol="0">
            <a:normAutofit/>
          </a:bodyPr>
          <a:lstStyle/>
          <a:p>
            <a:pPr marL="0" indent="0" algn="l">
              <a:lnSpc>
                <a:spcPct val="100000"/>
              </a:lnSpc>
              <a:spcAft>
                <a:spcPts val="0"/>
              </a:spcAft>
            </a:pPr>
            <a:r>
              <a:rPr kumimoji="0" lang="en-US" sz="3200" b="1" i="0" u="none" strike="noStrike" kern="1200" cap="none" spc="0" normalizeH="0" baseline="0" noProof="0">
                <a:ln>
                  <a:noFill/>
                </a:ln>
                <a:solidFill>
                  <a:srgbClr val="8C1515"/>
                </a:solidFill>
                <a:effectLst/>
                <a:uLnTx/>
                <a:uFillTx/>
                <a:latin typeface="Times New Roman" panose="02020603050405020304" pitchFamily="18" charset="0"/>
                <a:ea typeface="Verdana" panose="020B0604030504040204" pitchFamily="34" charset="0"/>
                <a:cs typeface="Times New Roman" panose="02020603050405020304" pitchFamily="18" charset="0"/>
              </a:rPr>
              <a:t>Instructions: Conversion Misuse</a:t>
            </a:r>
            <a:endParaRPr lang="en-US" sz="1600" b="0" i="0">
              <a:solidFill>
                <a:schemeClr val="tx1"/>
              </a:solidFill>
              <a:latin typeface="+mn-lt"/>
              <a:ea typeface="Verdana" panose="020B0604030504040204" pitchFamily="34" charset="0"/>
              <a:cs typeface="Verdana" panose="020B0604030504040204" pitchFamily="34" charset="0"/>
            </a:endParaRPr>
          </a:p>
        </p:txBody>
      </p:sp>
      <p:pic>
        <p:nvPicPr>
          <p:cNvPr id="18" name="Picture 17">
            <a:extLst>
              <a:ext uri="{FF2B5EF4-FFF2-40B4-BE49-F238E27FC236}">
                <a16:creationId xmlns:a16="http://schemas.microsoft.com/office/drawing/2014/main" id="{9F6BB6B6-0FE9-A54A-964D-E90CA31C7A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443077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2528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2997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03096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2261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12467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0879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37937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1" name="Title 3">
            <a:extLst>
              <a:ext uri="{FF2B5EF4-FFF2-40B4-BE49-F238E27FC236}">
                <a16:creationId xmlns:a16="http://schemas.microsoft.com/office/drawing/2014/main" id="{10FA2E3B-3F05-8A49-A65A-A311A3A16CBE}"/>
              </a:ext>
            </a:extLst>
          </p:cNvPr>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3CEFAE58-26CE-4B43-8A76-918342699E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323523293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69071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37301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3518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51166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5515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7795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91516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8692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5429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0980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81ED108A-413D-7545-80AC-CFE850D4477A}"/>
              </a:ext>
            </a:extLst>
          </p:cNvPr>
          <p:cNvSpPr>
            <a:spLocks noGrp="1"/>
          </p:cNvSpPr>
          <p:nvPr>
            <p:ph type="ftr" sz="quarter" idx="11"/>
          </p:nvPr>
        </p:nvSpPr>
        <p:spPr/>
        <p:txBody>
          <a:bodyPr/>
          <a:lstStyle/>
          <a:p>
            <a:r>
              <a:rPr lang="en-US"/>
              <a:t>Confidential</a:t>
            </a:r>
          </a:p>
        </p:txBody>
      </p:sp>
      <p:sp>
        <p:nvSpPr>
          <p:cNvPr id="10" name="Slide Number Placeholder 9">
            <a:extLst>
              <a:ext uri="{FF2B5EF4-FFF2-40B4-BE49-F238E27FC236}">
                <a16:creationId xmlns:a16="http://schemas.microsoft.com/office/drawing/2014/main" id="{A003CD65-BD31-C14D-BEC2-800FAAF44625}"/>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11" name="Title 3">
            <a:extLst>
              <a:ext uri="{FF2B5EF4-FFF2-40B4-BE49-F238E27FC236}">
                <a16:creationId xmlns:a16="http://schemas.microsoft.com/office/drawing/2014/main" id="{2EEB5602-FC4F-1440-BEFB-CA6F2E13BBCB}"/>
              </a:ext>
            </a:extLst>
          </p:cNvPr>
          <p:cNvSpPr>
            <a:spLocks noGrp="1"/>
          </p:cNvSpPr>
          <p:nvPr>
            <p:ph type="title"/>
          </p:nvPr>
        </p:nvSpPr>
        <p:spPr>
          <a:xfrm>
            <a:off x="461963" y="653568"/>
            <a:ext cx="5486399" cy="3759406"/>
          </a:xfrm>
          <a:noFill/>
        </p:spPr>
        <p:txBody>
          <a:bodyPr lIns="1097280" tIns="868680" rIns="1554480" bIns="0" anchor="t" anchorCtr="0"/>
          <a:lstStyle>
            <a:lvl1pPr>
              <a:lnSpc>
                <a:spcPts val="3300"/>
              </a:lnSpc>
              <a:defRPr sz="3000" b="1" i="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4208F227-9225-0D4E-9F43-210CB533A2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977303073"/>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841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231478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71299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938837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740339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385003-1BD1-324C-B7A3-89534D23B53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42461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_2col">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10" name="Content Placeholder 9">
            <a:extLst>
              <a:ext uri="{FF2B5EF4-FFF2-40B4-BE49-F238E27FC236}">
                <a16:creationId xmlns:a16="http://schemas.microsoft.com/office/drawing/2014/main" id="{70C47D75-C1DF-8D4D-A586-D1D7EA170598}"/>
              </a:ext>
            </a:extLst>
          </p:cNvPr>
          <p:cNvSpPr>
            <a:spLocks noGrp="1"/>
          </p:cNvSpPr>
          <p:nvPr>
            <p:ph sz="quarter" idx="18"/>
          </p:nvPr>
        </p:nvSpPr>
        <p:spPr>
          <a:xfrm>
            <a:off x="471488" y="1687513"/>
            <a:ext cx="5476875"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BFD67E82-5546-DA4D-AD5D-1F463B538D46}"/>
              </a:ext>
            </a:extLst>
          </p:cNvPr>
          <p:cNvSpPr>
            <a:spLocks noGrp="1"/>
          </p:cNvSpPr>
          <p:nvPr>
            <p:ph sz="quarter" idx="19"/>
          </p:nvPr>
        </p:nvSpPr>
        <p:spPr>
          <a:xfrm>
            <a:off x="6248173" y="1687513"/>
            <a:ext cx="5476875"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11268074" cy="1014414"/>
          </a:xfrm>
        </p:spPr>
        <p:txBody>
          <a:bodyPr/>
          <a:lstStyle/>
          <a:p>
            <a:r>
              <a:rPr lang="en-US"/>
              <a:t>Click to edit Master title style</a:t>
            </a:r>
          </a:p>
        </p:txBody>
      </p:sp>
      <p:pic>
        <p:nvPicPr>
          <p:cNvPr id="9" name="Picture 8">
            <a:extLst>
              <a:ext uri="{FF2B5EF4-FFF2-40B4-BE49-F238E27FC236}">
                <a16:creationId xmlns:a16="http://schemas.microsoft.com/office/drawing/2014/main" id="{D2846AE7-50CE-AF40-AA30-F8488C323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3422516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E09E-1370-4142-AFD0-6748389821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978438-DEBA-47FC-963B-CC54654D30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DD4B6C-75D9-4D98-95C9-0A2E6D8E2961}"/>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5" name="Footer Placeholder 4">
            <a:extLst>
              <a:ext uri="{FF2B5EF4-FFF2-40B4-BE49-F238E27FC236}">
                <a16:creationId xmlns:a16="http://schemas.microsoft.com/office/drawing/2014/main" id="{05D3BDCA-6A6B-4E90-9C36-1A2B9D296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3143E-FEDF-4B4E-9509-B020EE1A9032}"/>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37762619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6463-32BE-45BB-A837-6DF4D8343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7CCEA-4AC7-4D73-9765-AD1A3E9A92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33F5F-3A36-4AE4-BFB9-AAC058CBB300}"/>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5" name="Footer Placeholder 4">
            <a:extLst>
              <a:ext uri="{FF2B5EF4-FFF2-40B4-BE49-F238E27FC236}">
                <a16:creationId xmlns:a16="http://schemas.microsoft.com/office/drawing/2014/main" id="{1E5CF6CC-A51C-4C08-82EB-74F1BDD45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FF45A-F1AA-4968-A598-4F0E9E1B0DE8}"/>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21321459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1414-AE34-4D5D-B088-43CC839DDF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8642EF-A6B1-4037-A2BE-C159102A0F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18DC8D-8BB9-401E-9087-FD8077C2CB78}"/>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5" name="Footer Placeholder 4">
            <a:extLst>
              <a:ext uri="{FF2B5EF4-FFF2-40B4-BE49-F238E27FC236}">
                <a16:creationId xmlns:a16="http://schemas.microsoft.com/office/drawing/2014/main" id="{2172D9C6-F40E-4A47-864C-78ACA87A3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1F660-9AA8-4354-868B-9E6A5673EE0D}"/>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3282445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D8A05-3CFD-0145-B20E-A39ADC58692B}"/>
              </a:ext>
            </a:extLst>
          </p:cNvPr>
          <p:cNvSpPr txBox="1"/>
          <p:nvPr userDrawn="1"/>
        </p:nvSpPr>
        <p:spPr>
          <a:xfrm>
            <a:off x="6897757" y="993913"/>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8F051FF9-3593-6341-A38B-6B4BEACE4D45}"/>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30212CC1-996B-E345-A007-C7C5B0E16E79}"/>
              </a:ext>
            </a:extLst>
          </p:cNvPr>
          <p:cNvSpPr>
            <a:spLocks noGrp="1"/>
          </p:cNvSpPr>
          <p:nvPr>
            <p:ph type="sldNum" sz="quarter" idx="12"/>
          </p:nvPr>
        </p:nvSpPr>
        <p:spPr/>
        <p:txBody>
          <a:bodyPr/>
          <a:lstStyle/>
          <a:p>
            <a:fld id="{63DCA5C9-2E11-4C67-86EB-AE1DE127DC64}" type="slidenum">
              <a:rPr lang="en-US" smtClean="0"/>
              <a:pPr/>
              <a:t>‹#›</a:t>
            </a:fld>
            <a:endParaRPr lang="en-US"/>
          </a:p>
        </p:txBody>
      </p:sp>
      <p:sp>
        <p:nvSpPr>
          <p:cNvPr id="7" name="TextBox 6">
            <a:extLst>
              <a:ext uri="{FF2B5EF4-FFF2-40B4-BE49-F238E27FC236}">
                <a16:creationId xmlns:a16="http://schemas.microsoft.com/office/drawing/2014/main" id="{4FBF1DF0-5259-B140-98C8-5A22FFC95A09}"/>
              </a:ext>
            </a:extLst>
          </p:cNvPr>
          <p:cNvSpPr txBox="1"/>
          <p:nvPr userDrawn="1"/>
        </p:nvSpPr>
        <p:spPr>
          <a:xfrm>
            <a:off x="6972300" y="2486025"/>
            <a:ext cx="0" cy="0"/>
          </a:xfrm>
          <a:prstGeom prst="rect">
            <a:avLst/>
          </a:prstGeom>
          <a:noFill/>
        </p:spPr>
        <p:txBody>
          <a:bodyPr wrap="none" lIns="0" tIns="182880" rIns="0" bIns="0" rtlCol="0">
            <a:normAutofit fontScale="25000" lnSpcReduction="20000"/>
          </a:bodyPr>
          <a:lstStyle/>
          <a:p>
            <a:pPr marL="0" indent="0" algn="l">
              <a:lnSpc>
                <a:spcPct val="100000"/>
              </a:lnSpc>
              <a:spcAft>
                <a:spcPts val="0"/>
              </a:spcAft>
            </a:pPr>
            <a:endParaRPr lang="en-US" sz="1600" b="0" i="0">
              <a:solidFill>
                <a:schemeClr val="tx1"/>
              </a:solidFill>
              <a:latin typeface="+mn-lt"/>
              <a:ea typeface="Verdana" panose="020B0604030504040204" pitchFamily="34" charset="0"/>
              <a:cs typeface="Verdana" panose="020B0604030504040204" pitchFamily="34" charset="0"/>
            </a:endParaRPr>
          </a:p>
        </p:txBody>
      </p:sp>
      <p:sp>
        <p:nvSpPr>
          <p:cNvPr id="10" name="Title 9">
            <a:extLst>
              <a:ext uri="{FF2B5EF4-FFF2-40B4-BE49-F238E27FC236}">
                <a16:creationId xmlns:a16="http://schemas.microsoft.com/office/drawing/2014/main" id="{1D989026-D407-2E48-BC47-EA2C3ADECD32}"/>
              </a:ext>
            </a:extLst>
          </p:cNvPr>
          <p:cNvSpPr>
            <a:spLocks noGrp="1"/>
          </p:cNvSpPr>
          <p:nvPr>
            <p:ph type="title" hasCustomPrompt="1"/>
          </p:nvPr>
        </p:nvSpPr>
        <p:spPr>
          <a:xfrm>
            <a:off x="461964" y="412749"/>
            <a:ext cx="11268074" cy="1014414"/>
          </a:xfrm>
        </p:spPr>
        <p:txBody>
          <a:bodyPr/>
          <a:lstStyle>
            <a:lvl1pPr>
              <a:lnSpc>
                <a:spcPct val="100000"/>
              </a:lnSpc>
              <a:defRPr/>
            </a:lvl1pPr>
          </a:lstStyle>
          <a:p>
            <a:r>
              <a:rPr lang="en-US"/>
              <a:t>Agenda page headline here</a:t>
            </a:r>
          </a:p>
        </p:txBody>
      </p:sp>
      <p:sp>
        <p:nvSpPr>
          <p:cNvPr id="11" name="Text Placeholder 7">
            <a:extLst>
              <a:ext uri="{FF2B5EF4-FFF2-40B4-BE49-F238E27FC236}">
                <a16:creationId xmlns:a16="http://schemas.microsoft.com/office/drawing/2014/main" id="{8E7CF021-F4B6-BF4D-AD8E-E02B8EDE1298}"/>
              </a:ext>
            </a:extLst>
          </p:cNvPr>
          <p:cNvSpPr>
            <a:spLocks noGrp="1"/>
          </p:cNvSpPr>
          <p:nvPr>
            <p:ph type="body" sz="quarter" idx="13"/>
          </p:nvPr>
        </p:nvSpPr>
        <p:spPr>
          <a:xfrm>
            <a:off x="461963" y="1687513"/>
            <a:ext cx="11268075" cy="4370387"/>
          </a:xfrm>
        </p:spPr>
        <p:txBody>
          <a:bodyPr/>
          <a:lstStyle>
            <a:lvl1pPr>
              <a:spcAft>
                <a:spcPts val="800"/>
              </a:spcAft>
              <a:defRPr sz="2200" b="1">
                <a:solidFill>
                  <a:schemeClr val="accent3"/>
                </a:solidFill>
              </a:defRPr>
            </a:lvl1pPr>
            <a:lvl2pPr marL="228600" indent="-228600">
              <a:spcAft>
                <a:spcPts val="800"/>
              </a:spcAft>
              <a:buFont typeface="Arial" panose="020B0604020202020204" pitchFamily="34" charset="0"/>
              <a:buChar char="•"/>
              <a:defRPr sz="1600" b="0">
                <a:solidFill>
                  <a:schemeClr val="tx1"/>
                </a:solidFill>
              </a:defRPr>
            </a:lvl2pPr>
            <a:lvl3pPr marL="457200" indent="-228600">
              <a:spcAft>
                <a:spcPts val="800"/>
              </a:spcAft>
              <a:buFont typeface="System Font Regular"/>
              <a:buChar char="–"/>
              <a:defRPr/>
            </a:lvl3pPr>
            <a:lvl4pPr marL="228600" indent="-228600">
              <a:spcAft>
                <a:spcPts val="800"/>
              </a:spcAft>
              <a:buFont typeface="Arial" panose="020B0604020202020204" pitchFamily="34" charset="0"/>
              <a:buChar char="•"/>
              <a:defRPr/>
            </a:lvl4pPr>
            <a:lvl5pPr marL="457200" indent="-228600">
              <a:spcAft>
                <a:spcPts val="800"/>
              </a:spcAft>
              <a:buFont typeface="System Font Regular"/>
              <a:buChar char="–"/>
              <a:defRPr sz="1600"/>
            </a:lvl5pPr>
            <a:lvl6pPr>
              <a:spcAft>
                <a:spcPts val="800"/>
              </a:spcAft>
              <a:defRPr/>
            </a:lvl6pPr>
            <a:lvl7pPr>
              <a:spcAft>
                <a:spcPts val="800"/>
              </a:spcAft>
              <a:defRPr/>
            </a:lvl7pPr>
            <a:lvl8pPr>
              <a:spcAft>
                <a:spcPts val="800"/>
              </a:spcAft>
              <a:defRPr/>
            </a:lvl8pPr>
            <a:lvl9pPr>
              <a:spcAft>
                <a:spcPts val="800"/>
              </a:spcAf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912C2A95-FCAC-8F4A-9175-330EA002C0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19953848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0AA0-401C-4ACA-B7B6-C5532ECED3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F3C32-E2AD-4195-A087-DC49EE5D80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651D6B-1E39-4330-A438-BA33600821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530877-B850-4AE3-8B99-4D5C5C71A437}"/>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6" name="Footer Placeholder 5">
            <a:extLst>
              <a:ext uri="{FF2B5EF4-FFF2-40B4-BE49-F238E27FC236}">
                <a16:creationId xmlns:a16="http://schemas.microsoft.com/office/drawing/2014/main" id="{C649D630-CF7D-4ECD-B285-17370FE3F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23271-F1D4-4234-BB3B-0A70CDD516D0}"/>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15264474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7742-C76E-40E4-8E3D-B0370AE3EE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DD68DD-DFBB-4ECF-AD64-EE55EEAB3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3368E2-7ACE-4D01-A4B6-E975A4950D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F8D86E-676D-4908-A9F6-6D377557EC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B30D58-A810-4831-A687-AB72C0F035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68385E-E66B-43E2-8809-888CD22C4760}"/>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8" name="Footer Placeholder 7">
            <a:extLst>
              <a:ext uri="{FF2B5EF4-FFF2-40B4-BE49-F238E27FC236}">
                <a16:creationId xmlns:a16="http://schemas.microsoft.com/office/drawing/2014/main" id="{9BC3EC7B-A12B-4B74-935D-00CDE2F537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228E6D-A9B1-4908-B284-B3CE37D8A255}"/>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18239384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A604D-03AF-4060-94E8-73B2F31C24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EE3304-A435-4AF7-805D-B81D17F66447}"/>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4" name="Footer Placeholder 3">
            <a:extLst>
              <a:ext uri="{FF2B5EF4-FFF2-40B4-BE49-F238E27FC236}">
                <a16:creationId xmlns:a16="http://schemas.microsoft.com/office/drawing/2014/main" id="{900AD6A3-A6D3-4C25-A089-1088A1C1B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3D145C-5489-40E8-B26D-3ECB6304D315}"/>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10116802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90234-D34F-4023-BDC7-F059033D43E4}"/>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3" name="Footer Placeholder 2">
            <a:extLst>
              <a:ext uri="{FF2B5EF4-FFF2-40B4-BE49-F238E27FC236}">
                <a16:creationId xmlns:a16="http://schemas.microsoft.com/office/drawing/2014/main" id="{5CE700E1-3D52-48AC-9A7C-0EEF6F0C5B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A35170-46BF-4150-A868-1B15D7B37E8A}"/>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20298680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82F5-D2D5-4F60-8941-878383D5F0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C267B9-7E65-4A06-9BAF-14D2A329F8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36FA7E-6770-4BF5-9FA8-40A5AE319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D7D7B3-C1B7-4BF0-81F2-5426175B5192}"/>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6" name="Footer Placeholder 5">
            <a:extLst>
              <a:ext uri="{FF2B5EF4-FFF2-40B4-BE49-F238E27FC236}">
                <a16:creationId xmlns:a16="http://schemas.microsoft.com/office/drawing/2014/main" id="{16198B42-C824-4E10-97C9-34A063F1C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F4635-FE37-4DCE-9AA2-10EEA9067B8F}"/>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2251939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7DB9-BF5F-42D3-B09C-46C682BB3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A5456E-E931-40E3-8EB5-A2CBE9D8C0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F1C874-E567-4BD5-862E-B8960102D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261486-7B0D-4207-8D68-80D20F4D767E}"/>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6" name="Footer Placeholder 5">
            <a:extLst>
              <a:ext uri="{FF2B5EF4-FFF2-40B4-BE49-F238E27FC236}">
                <a16:creationId xmlns:a16="http://schemas.microsoft.com/office/drawing/2014/main" id="{5FA562E4-743F-4C2F-8D2C-C2509723C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72455-C05E-47C7-91AF-5030F10DF73B}"/>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2570079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0B2A-3CD4-4041-AC40-4DCBF79E22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1DC671-D404-406E-9121-F45FFB4E73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5841C-FAC0-46B5-94C0-2EBB4C87179B}"/>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5" name="Footer Placeholder 4">
            <a:extLst>
              <a:ext uri="{FF2B5EF4-FFF2-40B4-BE49-F238E27FC236}">
                <a16:creationId xmlns:a16="http://schemas.microsoft.com/office/drawing/2014/main" id="{8C690E46-966C-4C48-B5F7-79ECB9E51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17E4A-6317-4D8C-856B-E11F9A87B247}"/>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1830571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AC263-61CA-4478-A107-364106D554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DADC1E-B0A0-4BC7-8F2D-8110A50739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F1A36-8060-4B9B-938B-65DFC603C79A}"/>
              </a:ext>
            </a:extLst>
          </p:cNvPr>
          <p:cNvSpPr>
            <a:spLocks noGrp="1"/>
          </p:cNvSpPr>
          <p:nvPr>
            <p:ph type="dt" sz="half" idx="10"/>
          </p:nvPr>
        </p:nvSpPr>
        <p:spPr/>
        <p:txBody>
          <a:bodyPr/>
          <a:lstStyle/>
          <a:p>
            <a:fld id="{6F27422E-B959-42B9-929A-2D6EC3EFCAB7}" type="datetimeFigureOut">
              <a:rPr lang="en-US" smtClean="0"/>
              <a:t>3/27/2025</a:t>
            </a:fld>
            <a:endParaRPr lang="en-US"/>
          </a:p>
        </p:txBody>
      </p:sp>
      <p:sp>
        <p:nvSpPr>
          <p:cNvPr id="5" name="Footer Placeholder 4">
            <a:extLst>
              <a:ext uri="{FF2B5EF4-FFF2-40B4-BE49-F238E27FC236}">
                <a16:creationId xmlns:a16="http://schemas.microsoft.com/office/drawing/2014/main" id="{664AB508-6441-41F2-814C-DBBD68B96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767AA-07B9-430A-B7DA-01333C261733}"/>
              </a:ext>
            </a:extLst>
          </p:cNvPr>
          <p:cNvSpPr>
            <a:spLocks noGrp="1"/>
          </p:cNvSpPr>
          <p:nvPr>
            <p:ph type="sldNum" sz="quarter" idx="12"/>
          </p:nvPr>
        </p:nvSpPr>
        <p:spPr/>
        <p:txBody>
          <a:bodyPr/>
          <a:lstStyle/>
          <a:p>
            <a:fld id="{2103102C-A2DC-4FDD-8371-36417CA7F0D7}" type="slidenum">
              <a:rPr lang="en-US" smtClean="0"/>
              <a:t>‹#›</a:t>
            </a:fld>
            <a:endParaRPr lang="en-US"/>
          </a:p>
        </p:txBody>
      </p:sp>
    </p:spTree>
    <p:extLst>
      <p:ext uri="{BB962C8B-B14F-4D97-AF65-F5344CB8AC3E}">
        <p14:creationId xmlns:p14="http://schemas.microsoft.com/office/powerpoint/2010/main" val="6419514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EAAD-685B-A843-8BA5-968D401178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C6C7C3-2C1E-7743-B98C-206CD6635C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861642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E69D-2F57-F94D-8E4C-F4BAEE32F9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EA597-F6F8-2C4B-816D-14907A84B265}"/>
              </a:ext>
            </a:extLst>
          </p:cNvPr>
          <p:cNvSpPr>
            <a:spLocks noGrp="1"/>
          </p:cNvSpPr>
          <p:nvPr>
            <p:ph idx="1"/>
          </p:nvPr>
        </p:nvSpPr>
        <p:spPr>
          <a:xfrm>
            <a:off x="838200" y="1825625"/>
            <a:ext cx="10515600" cy="37701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431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_table">
    <p:bg>
      <p:bgPr>
        <a:solidFill>
          <a:schemeClr val="bg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5D4A6B7-AE00-5043-8502-D05D7B6F454D}"/>
              </a:ext>
            </a:extLst>
          </p:cNvPr>
          <p:cNvSpPr>
            <a:spLocks noGrp="1"/>
          </p:cNvSpPr>
          <p:nvPr>
            <p:ph type="sldNum" sz="quarter" idx="20"/>
          </p:nvPr>
        </p:nvSpPr>
        <p:spPr/>
        <p:txBody>
          <a:bodyPr/>
          <a:lstStyle>
            <a:lvl1pPr>
              <a:defRPr b="0" i="0"/>
            </a:lvl1pPr>
          </a:lstStyle>
          <a:p>
            <a:fld id="{63DCA5C9-2E11-4C67-86EB-AE1DE127DC64}" type="slidenum">
              <a:rPr lang="en-US" smtClean="0"/>
              <a:pPr/>
              <a:t>‹#›</a:t>
            </a:fld>
            <a:endParaRPr lang="en-US"/>
          </a:p>
        </p:txBody>
      </p:sp>
      <p:sp>
        <p:nvSpPr>
          <p:cNvPr id="5" name="Footer Placeholder 4">
            <a:extLst>
              <a:ext uri="{FF2B5EF4-FFF2-40B4-BE49-F238E27FC236}">
                <a16:creationId xmlns:a16="http://schemas.microsoft.com/office/drawing/2014/main" id="{F8F399A2-C462-D449-9EEC-9F1501F7D641}"/>
              </a:ext>
            </a:extLst>
          </p:cNvPr>
          <p:cNvSpPr>
            <a:spLocks noGrp="1"/>
          </p:cNvSpPr>
          <p:nvPr>
            <p:ph type="ftr" sz="quarter" idx="21"/>
          </p:nvPr>
        </p:nvSpPr>
        <p:spPr/>
        <p:txBody>
          <a:bodyPr/>
          <a:lstStyle/>
          <a:p>
            <a:r>
              <a:rPr lang="en-US"/>
              <a:t>Confidential</a:t>
            </a:r>
          </a:p>
        </p:txBody>
      </p:sp>
      <p:sp>
        <p:nvSpPr>
          <p:cNvPr id="12" name="Title 11">
            <a:extLst>
              <a:ext uri="{FF2B5EF4-FFF2-40B4-BE49-F238E27FC236}">
                <a16:creationId xmlns:a16="http://schemas.microsoft.com/office/drawing/2014/main" id="{F845C16D-74E6-9A43-A800-0A2FFFA7356F}"/>
              </a:ext>
            </a:extLst>
          </p:cNvPr>
          <p:cNvSpPr>
            <a:spLocks noGrp="1"/>
          </p:cNvSpPr>
          <p:nvPr>
            <p:ph type="title" hasCustomPrompt="1"/>
          </p:nvPr>
        </p:nvSpPr>
        <p:spPr>
          <a:xfrm>
            <a:off x="461964" y="412749"/>
            <a:ext cx="11268074" cy="1014414"/>
          </a:xfrm>
        </p:spPr>
        <p:txBody>
          <a:bodyPr/>
          <a:lstStyle/>
          <a:p>
            <a:r>
              <a:rPr lang="en-US"/>
              <a:t>Agenda page headline here </a:t>
            </a:r>
          </a:p>
        </p:txBody>
      </p:sp>
      <p:sp>
        <p:nvSpPr>
          <p:cNvPr id="7" name="Table Placeholder 6">
            <a:extLst>
              <a:ext uri="{FF2B5EF4-FFF2-40B4-BE49-F238E27FC236}">
                <a16:creationId xmlns:a16="http://schemas.microsoft.com/office/drawing/2014/main" id="{679D7E77-FBAA-CF44-8346-2CCF326C2AA9}"/>
              </a:ext>
            </a:extLst>
          </p:cNvPr>
          <p:cNvSpPr>
            <a:spLocks noGrp="1"/>
          </p:cNvSpPr>
          <p:nvPr>
            <p:ph type="tbl" sz="quarter" idx="22"/>
          </p:nvPr>
        </p:nvSpPr>
        <p:spPr>
          <a:xfrm>
            <a:off x="461963" y="1687513"/>
            <a:ext cx="11268074" cy="4370387"/>
          </a:xfrm>
          <a:solidFill>
            <a:schemeClr val="bg1">
              <a:lumMod val="85000"/>
            </a:schemeClr>
          </a:solidFill>
        </p:spPr>
        <p:txBody>
          <a:bodyPr tIns="1645920"/>
          <a:lstStyle>
            <a:lvl1pPr algn="ctr">
              <a:defRPr/>
            </a:lvl1pPr>
          </a:lstStyle>
          <a:p>
            <a:r>
              <a:rPr lang="en-US"/>
              <a:t>Click icon to add table</a:t>
            </a:r>
          </a:p>
        </p:txBody>
      </p:sp>
      <p:pic>
        <p:nvPicPr>
          <p:cNvPr id="8" name="Picture 7">
            <a:extLst>
              <a:ext uri="{FF2B5EF4-FFF2-40B4-BE49-F238E27FC236}">
                <a16:creationId xmlns:a16="http://schemas.microsoft.com/office/drawing/2014/main" id="{732CCBE1-C059-7A41-A6C7-9F6576CD85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1764667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6FD0-FED1-6448-81D1-E306BA37CA6D}"/>
              </a:ext>
            </a:extLst>
          </p:cNvPr>
          <p:cNvSpPr>
            <a:spLocks noGrp="1"/>
          </p:cNvSpPr>
          <p:nvPr>
            <p:ph type="title"/>
          </p:nvPr>
        </p:nvSpPr>
        <p:spPr>
          <a:xfrm>
            <a:off x="831850" y="90466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7DCF02-CC54-C54E-9CEE-529D63B3761E}"/>
              </a:ext>
            </a:extLst>
          </p:cNvPr>
          <p:cNvSpPr>
            <a:spLocks noGrp="1"/>
          </p:cNvSpPr>
          <p:nvPr>
            <p:ph type="body" idx="1"/>
          </p:nvPr>
        </p:nvSpPr>
        <p:spPr>
          <a:xfrm>
            <a:off x="831850" y="37843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65183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F94D-9FE1-364C-BF85-61AE5BD5D2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9D7F95C-8287-A64A-BF48-1A0FED9B4F81}"/>
              </a:ext>
            </a:extLst>
          </p:cNvPr>
          <p:cNvSpPr>
            <a:spLocks noGrp="1"/>
          </p:cNvSpPr>
          <p:nvPr>
            <p:ph sz="half" idx="1"/>
          </p:nvPr>
        </p:nvSpPr>
        <p:spPr>
          <a:xfrm>
            <a:off x="838200" y="1825625"/>
            <a:ext cx="5181600" cy="37502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5F1527D-9B62-4548-95D8-F3D5D7434E46}"/>
              </a:ext>
            </a:extLst>
          </p:cNvPr>
          <p:cNvSpPr>
            <a:spLocks noGrp="1"/>
          </p:cNvSpPr>
          <p:nvPr>
            <p:ph sz="half" idx="2"/>
          </p:nvPr>
        </p:nvSpPr>
        <p:spPr>
          <a:xfrm>
            <a:off x="6172200" y="1825625"/>
            <a:ext cx="5181600" cy="375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72972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02B1-C516-4B44-8785-5712FBEBCD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641B5E-28D0-1242-A8BC-008A63309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B259C1-BC5F-A84E-8D89-CDDE9D16E885}"/>
              </a:ext>
            </a:extLst>
          </p:cNvPr>
          <p:cNvSpPr>
            <a:spLocks noGrp="1"/>
          </p:cNvSpPr>
          <p:nvPr>
            <p:ph sz="half" idx="2"/>
          </p:nvPr>
        </p:nvSpPr>
        <p:spPr>
          <a:xfrm>
            <a:off x="839788" y="2505075"/>
            <a:ext cx="5157787" cy="31105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C1519D1-BE3A-AB4A-AFB2-84E4DD337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B0E8CB-A59B-4144-9929-589E59699172}"/>
              </a:ext>
            </a:extLst>
          </p:cNvPr>
          <p:cNvSpPr>
            <a:spLocks noGrp="1"/>
          </p:cNvSpPr>
          <p:nvPr>
            <p:ph sz="quarter" idx="4"/>
          </p:nvPr>
        </p:nvSpPr>
        <p:spPr>
          <a:xfrm>
            <a:off x="6172200" y="2505075"/>
            <a:ext cx="5183188" cy="3110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120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9DE24-DA92-E34D-90ED-16C81EAFD8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160207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9271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6458-7D47-D94A-92C5-D0244869E9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0EB2FA-C1BA-FB40-BCFB-244B9C12B39B}"/>
              </a:ext>
            </a:extLst>
          </p:cNvPr>
          <p:cNvSpPr>
            <a:spLocks noGrp="1"/>
          </p:cNvSpPr>
          <p:nvPr>
            <p:ph idx="1"/>
          </p:nvPr>
        </p:nvSpPr>
        <p:spPr>
          <a:xfrm>
            <a:off x="5183188" y="987425"/>
            <a:ext cx="6172200" cy="45486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CB7ADC-00AE-4043-9E00-E539CBEA7F2A}"/>
              </a:ext>
            </a:extLst>
          </p:cNvPr>
          <p:cNvSpPr>
            <a:spLocks noGrp="1"/>
          </p:cNvSpPr>
          <p:nvPr>
            <p:ph type="body" sz="half" idx="2"/>
          </p:nvPr>
        </p:nvSpPr>
        <p:spPr>
          <a:xfrm>
            <a:off x="839788" y="2057400"/>
            <a:ext cx="3932237" cy="35574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26219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6257-C09D-4E4A-BB8D-D8C65F50F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A3268F-234A-124A-B12A-A75D1D270C91}"/>
              </a:ext>
            </a:extLst>
          </p:cNvPr>
          <p:cNvSpPr>
            <a:spLocks noGrp="1"/>
          </p:cNvSpPr>
          <p:nvPr>
            <p:ph type="pic" idx="1"/>
          </p:nvPr>
        </p:nvSpPr>
        <p:spPr>
          <a:xfrm>
            <a:off x="5183188" y="987425"/>
            <a:ext cx="6172200" cy="45807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FE150F-AF31-7040-828A-C6349B7A83AD}"/>
              </a:ext>
            </a:extLst>
          </p:cNvPr>
          <p:cNvSpPr>
            <a:spLocks noGrp="1"/>
          </p:cNvSpPr>
          <p:nvPr>
            <p:ph type="body" sz="half" idx="2"/>
          </p:nvPr>
        </p:nvSpPr>
        <p:spPr>
          <a:xfrm>
            <a:off x="839788" y="2057400"/>
            <a:ext cx="3932237" cy="35108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47828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760C-56F3-ED4D-BDAB-31389D7CC6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30209-13CA-2E48-A242-BF8425453143}"/>
              </a:ext>
            </a:extLst>
          </p:cNvPr>
          <p:cNvSpPr>
            <a:spLocks noGrp="1"/>
          </p:cNvSpPr>
          <p:nvPr>
            <p:ph type="body" orient="vert" idx="1"/>
          </p:nvPr>
        </p:nvSpPr>
        <p:spPr>
          <a:xfrm>
            <a:off x="838200" y="1825625"/>
            <a:ext cx="10515600" cy="37303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8258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473C239-B760-FD49-B197-94FABA5A5A9C}"/>
              </a:ext>
            </a:extLst>
          </p:cNvPr>
          <p:cNvSpPr>
            <a:spLocks noGrp="1"/>
          </p:cNvSpPr>
          <p:nvPr>
            <p:ph type="body" orient="vert" idx="1"/>
          </p:nvPr>
        </p:nvSpPr>
        <p:spPr>
          <a:xfrm>
            <a:off x="838200" y="365125"/>
            <a:ext cx="7734300" cy="52007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1872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2/3col_imageR">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75DE13-DF4F-A942-878B-B21B8A8A8041}"/>
              </a:ext>
            </a:extLst>
          </p:cNvPr>
          <p:cNvSpPr>
            <a:spLocks noGrp="1"/>
          </p:cNvSpPr>
          <p:nvPr>
            <p:ph type="sldNum" sz="quarter" idx="15"/>
          </p:nvPr>
        </p:nvSpPr>
        <p:spPr/>
        <p:txBody>
          <a:bodyPr/>
          <a:lstStyle>
            <a:lvl1pPr>
              <a:defRPr b="0" i="0"/>
            </a:lvl1pPr>
          </a:lstStyle>
          <a:p>
            <a:fld id="{63DCA5C9-2E11-4C67-86EB-AE1DE127DC64}" type="slidenum">
              <a:rPr lang="en-US" smtClean="0"/>
              <a:pPr/>
              <a:t>‹#›</a:t>
            </a:fld>
            <a:endParaRPr lang="en-US"/>
          </a:p>
        </p:txBody>
      </p:sp>
      <p:sp>
        <p:nvSpPr>
          <p:cNvPr id="4" name="Footer Placeholder 3">
            <a:extLst>
              <a:ext uri="{FF2B5EF4-FFF2-40B4-BE49-F238E27FC236}">
                <a16:creationId xmlns:a16="http://schemas.microsoft.com/office/drawing/2014/main" id="{27BCDAC6-4F1D-1840-A371-F03E0AE68A7E}"/>
              </a:ext>
            </a:extLst>
          </p:cNvPr>
          <p:cNvSpPr>
            <a:spLocks noGrp="1"/>
          </p:cNvSpPr>
          <p:nvPr>
            <p:ph type="ftr" sz="quarter" idx="17"/>
          </p:nvPr>
        </p:nvSpPr>
        <p:spPr/>
        <p:txBody>
          <a:bodyPr/>
          <a:lstStyle/>
          <a:p>
            <a:r>
              <a:rPr lang="en-US"/>
              <a:t>Confidential</a:t>
            </a:r>
          </a:p>
        </p:txBody>
      </p:sp>
      <p:sp>
        <p:nvSpPr>
          <p:cNvPr id="6" name="Title 5">
            <a:extLst>
              <a:ext uri="{FF2B5EF4-FFF2-40B4-BE49-F238E27FC236}">
                <a16:creationId xmlns:a16="http://schemas.microsoft.com/office/drawing/2014/main" id="{AD5B127E-EA11-EA45-9D40-80B92489959F}"/>
              </a:ext>
            </a:extLst>
          </p:cNvPr>
          <p:cNvSpPr>
            <a:spLocks noGrp="1"/>
          </p:cNvSpPr>
          <p:nvPr>
            <p:ph type="title"/>
          </p:nvPr>
        </p:nvSpPr>
        <p:spPr>
          <a:xfrm>
            <a:off x="461964" y="412749"/>
            <a:ext cx="7421562" cy="1014413"/>
          </a:xfrm>
        </p:spPr>
        <p:txBody>
          <a:bodyPr rIns="0"/>
          <a:lstStyle/>
          <a:p>
            <a:r>
              <a:rPr lang="en-US"/>
              <a:t>Click to edit Master title style</a:t>
            </a:r>
          </a:p>
        </p:txBody>
      </p:sp>
      <p:sp>
        <p:nvSpPr>
          <p:cNvPr id="7" name="Text Placeholder 6">
            <a:extLst>
              <a:ext uri="{FF2B5EF4-FFF2-40B4-BE49-F238E27FC236}">
                <a16:creationId xmlns:a16="http://schemas.microsoft.com/office/drawing/2014/main" id="{0CBD7D3B-CB43-9044-B00D-999C9F7C3DFB}"/>
              </a:ext>
            </a:extLst>
          </p:cNvPr>
          <p:cNvSpPr>
            <a:spLocks noGrp="1"/>
          </p:cNvSpPr>
          <p:nvPr>
            <p:ph type="body" sz="quarter" idx="18"/>
          </p:nvPr>
        </p:nvSpPr>
        <p:spPr>
          <a:xfrm>
            <a:off x="468311" y="1687513"/>
            <a:ext cx="7415213" cy="4370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465E90A1-F8A2-FE43-B3E4-5D1DAF06AF95}"/>
              </a:ext>
            </a:extLst>
          </p:cNvPr>
          <p:cNvSpPr>
            <a:spLocks noGrp="1"/>
          </p:cNvSpPr>
          <p:nvPr>
            <p:ph type="pic" sz="quarter" idx="19"/>
          </p:nvPr>
        </p:nvSpPr>
        <p:spPr>
          <a:xfrm>
            <a:off x="8166100" y="412750"/>
            <a:ext cx="3563938" cy="5645150"/>
          </a:xfrm>
          <a:solidFill>
            <a:schemeClr val="bg1">
              <a:lumMod val="85000"/>
            </a:schemeClr>
          </a:solidFill>
        </p:spPr>
        <p:txBody>
          <a:bodyPr tIns="228600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0C04D099-202C-9E4E-BEB3-50A92487D4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962" y="6337889"/>
            <a:ext cx="1673964" cy="210669"/>
          </a:xfrm>
          <a:prstGeom prst="rect">
            <a:avLst/>
          </a:prstGeom>
        </p:spPr>
      </p:pic>
    </p:spTree>
    <p:extLst>
      <p:ext uri="{BB962C8B-B14F-4D97-AF65-F5344CB8AC3E}">
        <p14:creationId xmlns:p14="http://schemas.microsoft.com/office/powerpoint/2010/main" val="28974487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2.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7.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25.xml"/><Relationship Id="rId21" Type="http://schemas.openxmlformats.org/officeDocument/2006/relationships/slideLayout" Target="../slideLayouts/slideLayout120.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63" Type="http://schemas.openxmlformats.org/officeDocument/2006/relationships/slideLayout" Target="../slideLayouts/slideLayout162.xml"/><Relationship Id="rId68" Type="http://schemas.openxmlformats.org/officeDocument/2006/relationships/slideLayout" Target="../slideLayouts/slideLayout167.xml"/><Relationship Id="rId84" Type="http://schemas.openxmlformats.org/officeDocument/2006/relationships/theme" Target="../theme/theme8.xml"/><Relationship Id="rId16" Type="http://schemas.openxmlformats.org/officeDocument/2006/relationships/slideLayout" Target="../slideLayouts/slideLayout115.xml"/><Relationship Id="rId11" Type="http://schemas.openxmlformats.org/officeDocument/2006/relationships/slideLayout" Target="../slideLayouts/slideLayout110.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53" Type="http://schemas.openxmlformats.org/officeDocument/2006/relationships/slideLayout" Target="../slideLayouts/slideLayout152.xml"/><Relationship Id="rId58" Type="http://schemas.openxmlformats.org/officeDocument/2006/relationships/slideLayout" Target="../slideLayouts/slideLayout157.xml"/><Relationship Id="rId74" Type="http://schemas.openxmlformats.org/officeDocument/2006/relationships/slideLayout" Target="../slideLayouts/slideLayout173.xml"/><Relationship Id="rId79" Type="http://schemas.openxmlformats.org/officeDocument/2006/relationships/slideLayout" Target="../slideLayouts/slideLayout178.xml"/><Relationship Id="rId5" Type="http://schemas.openxmlformats.org/officeDocument/2006/relationships/slideLayout" Target="../slideLayouts/slideLayout104.xml"/><Relationship Id="rId61" Type="http://schemas.openxmlformats.org/officeDocument/2006/relationships/slideLayout" Target="../slideLayouts/slideLayout160.xml"/><Relationship Id="rId82" Type="http://schemas.openxmlformats.org/officeDocument/2006/relationships/slideLayout" Target="../slideLayouts/slideLayout181.xml"/><Relationship Id="rId19" Type="http://schemas.openxmlformats.org/officeDocument/2006/relationships/slideLayout" Target="../slideLayouts/slideLayout11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56" Type="http://schemas.openxmlformats.org/officeDocument/2006/relationships/slideLayout" Target="../slideLayouts/slideLayout155.xml"/><Relationship Id="rId64" Type="http://schemas.openxmlformats.org/officeDocument/2006/relationships/slideLayout" Target="../slideLayouts/slideLayout163.xml"/><Relationship Id="rId69" Type="http://schemas.openxmlformats.org/officeDocument/2006/relationships/slideLayout" Target="../slideLayouts/slideLayout168.xml"/><Relationship Id="rId77" Type="http://schemas.openxmlformats.org/officeDocument/2006/relationships/slideLayout" Target="../slideLayouts/slideLayout176.xml"/><Relationship Id="rId8" Type="http://schemas.openxmlformats.org/officeDocument/2006/relationships/slideLayout" Target="../slideLayouts/slideLayout107.xml"/><Relationship Id="rId51" Type="http://schemas.openxmlformats.org/officeDocument/2006/relationships/slideLayout" Target="../slideLayouts/slideLayout150.xml"/><Relationship Id="rId72" Type="http://schemas.openxmlformats.org/officeDocument/2006/relationships/slideLayout" Target="../slideLayouts/slideLayout171.xml"/><Relationship Id="rId80" Type="http://schemas.openxmlformats.org/officeDocument/2006/relationships/slideLayout" Target="../slideLayouts/slideLayout179.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59" Type="http://schemas.openxmlformats.org/officeDocument/2006/relationships/slideLayout" Target="../slideLayouts/slideLayout158.xml"/><Relationship Id="rId67" Type="http://schemas.openxmlformats.org/officeDocument/2006/relationships/slideLayout" Target="../slideLayouts/slideLayout166.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54" Type="http://schemas.openxmlformats.org/officeDocument/2006/relationships/slideLayout" Target="../slideLayouts/slideLayout153.xml"/><Relationship Id="rId62" Type="http://schemas.openxmlformats.org/officeDocument/2006/relationships/slideLayout" Target="../slideLayouts/slideLayout161.xml"/><Relationship Id="rId70" Type="http://schemas.openxmlformats.org/officeDocument/2006/relationships/slideLayout" Target="../slideLayouts/slideLayout169.xml"/><Relationship Id="rId75" Type="http://schemas.openxmlformats.org/officeDocument/2006/relationships/slideLayout" Target="../slideLayouts/slideLayout174.xml"/><Relationship Id="rId83" Type="http://schemas.openxmlformats.org/officeDocument/2006/relationships/slideLayout" Target="../slideLayouts/slideLayout182.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slideLayout" Target="../slideLayouts/slideLayout148.xml"/><Relationship Id="rId57" Type="http://schemas.openxmlformats.org/officeDocument/2006/relationships/slideLayout" Target="../slideLayouts/slideLayout156.xml"/><Relationship Id="rId10" Type="http://schemas.openxmlformats.org/officeDocument/2006/relationships/slideLayout" Target="../slideLayouts/slideLayout109.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52" Type="http://schemas.openxmlformats.org/officeDocument/2006/relationships/slideLayout" Target="../slideLayouts/slideLayout151.xml"/><Relationship Id="rId60" Type="http://schemas.openxmlformats.org/officeDocument/2006/relationships/slideLayout" Target="../slideLayouts/slideLayout159.xml"/><Relationship Id="rId65" Type="http://schemas.openxmlformats.org/officeDocument/2006/relationships/slideLayout" Target="../slideLayouts/slideLayout164.xml"/><Relationship Id="rId73" Type="http://schemas.openxmlformats.org/officeDocument/2006/relationships/slideLayout" Target="../slideLayouts/slideLayout172.xml"/><Relationship Id="rId78" Type="http://schemas.openxmlformats.org/officeDocument/2006/relationships/slideLayout" Target="../slideLayouts/slideLayout177.xml"/><Relationship Id="rId81" Type="http://schemas.openxmlformats.org/officeDocument/2006/relationships/slideLayout" Target="../slideLayouts/slideLayout18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9" Type="http://schemas.openxmlformats.org/officeDocument/2006/relationships/slideLayout" Target="../slideLayouts/slideLayout138.xml"/><Relationship Id="rId34" Type="http://schemas.openxmlformats.org/officeDocument/2006/relationships/slideLayout" Target="../slideLayouts/slideLayout133.xml"/><Relationship Id="rId50" Type="http://schemas.openxmlformats.org/officeDocument/2006/relationships/slideLayout" Target="../slideLayouts/slideLayout149.xml"/><Relationship Id="rId55" Type="http://schemas.openxmlformats.org/officeDocument/2006/relationships/slideLayout" Target="../slideLayouts/slideLayout154.xml"/><Relationship Id="rId76" Type="http://schemas.openxmlformats.org/officeDocument/2006/relationships/slideLayout" Target="../slideLayouts/slideLayout175.xml"/><Relationship Id="rId7" Type="http://schemas.openxmlformats.org/officeDocument/2006/relationships/slideLayout" Target="../slideLayouts/slideLayout106.xml"/><Relationship Id="rId71" Type="http://schemas.openxmlformats.org/officeDocument/2006/relationships/slideLayout" Target="../slideLayouts/slideLayout170.xml"/><Relationship Id="rId2" Type="http://schemas.openxmlformats.org/officeDocument/2006/relationships/slideLayout" Target="../slideLayouts/slideLayout101.xml"/><Relationship Id="rId29" Type="http://schemas.openxmlformats.org/officeDocument/2006/relationships/slideLayout" Target="../slideLayouts/slideLayout128.xml"/><Relationship Id="rId24" Type="http://schemas.openxmlformats.org/officeDocument/2006/relationships/slideLayout" Target="../slideLayouts/slideLayout123.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66"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964" y="415925"/>
            <a:ext cx="11268074" cy="1015967"/>
          </a:xfrm>
          <a:prstGeom prst="rect">
            <a:avLst/>
          </a:prstGeom>
        </p:spPr>
        <p:txBody>
          <a:bodyPr vert="horz" lIns="0" tIns="0" rIns="1371600" bIns="0" rtlCol="0" anchor="t" anchorCtr="0">
            <a:noAutofit/>
          </a:bodyPr>
          <a:lstStyle/>
          <a:p>
            <a:r>
              <a:rPr lang="en-US"/>
              <a:t>Click to edit Master title style</a:t>
            </a:r>
          </a:p>
        </p:txBody>
      </p:sp>
      <p:sp>
        <p:nvSpPr>
          <p:cNvPr id="3" name="Text Placeholder 2"/>
          <p:cNvSpPr>
            <a:spLocks noGrp="1"/>
          </p:cNvSpPr>
          <p:nvPr>
            <p:ph type="body" idx="1"/>
          </p:nvPr>
        </p:nvSpPr>
        <p:spPr>
          <a:xfrm>
            <a:off x="461964" y="1720850"/>
            <a:ext cx="11268074" cy="4337050"/>
          </a:xfrm>
          <a:prstGeom prst="rect">
            <a:avLst/>
          </a:prstGeom>
        </p:spPr>
        <p:txBody>
          <a:bodyPr vert="horz" lIns="0" tIns="0" rIns="0" bIns="0" rtlCol="0">
            <a:noAutofit/>
          </a:bodyPr>
          <a:lstStyle/>
          <a:p>
            <a:pPr lvl="1"/>
            <a:r>
              <a:rPr lang="en-US"/>
              <a:t>Edit Master text styles</a:t>
            </a:r>
          </a:p>
          <a:p>
            <a:pPr lvl="0"/>
            <a:r>
              <a:rPr lang="en-US"/>
              <a:t>Second level</a:t>
            </a:r>
          </a:p>
          <a:p>
            <a:pPr lvl="2"/>
            <a:r>
              <a:rPr lang="en-US"/>
              <a:t>Third level</a:t>
            </a:r>
          </a:p>
          <a:p>
            <a:pPr lvl="3"/>
            <a:r>
              <a:rPr lang="en-US"/>
              <a:t>Fourth level</a:t>
            </a:r>
          </a:p>
          <a:p>
            <a:pPr lvl="4"/>
            <a:r>
              <a:rPr lang="en-US"/>
              <a:t>Fifth</a:t>
            </a:r>
          </a:p>
          <a:p>
            <a:pPr lvl="5"/>
            <a:r>
              <a:rPr lang="en-US"/>
              <a:t>Sixth</a:t>
            </a:r>
          </a:p>
          <a:p>
            <a:pPr lvl="6"/>
            <a:r>
              <a:rPr lang="en-US"/>
              <a:t>Seventh</a:t>
            </a:r>
          </a:p>
          <a:p>
            <a:pPr lvl="7"/>
            <a:r>
              <a:rPr lang="en-US"/>
              <a:t>Eighth</a:t>
            </a:r>
          </a:p>
          <a:p>
            <a:pPr lvl="8"/>
            <a:r>
              <a:rPr lang="en-US"/>
              <a:t>Ninth</a:t>
            </a:r>
          </a:p>
        </p:txBody>
      </p:sp>
      <p:sp>
        <p:nvSpPr>
          <p:cNvPr id="6" name="Slide Number Placeholder 5"/>
          <p:cNvSpPr>
            <a:spLocks noGrp="1"/>
          </p:cNvSpPr>
          <p:nvPr>
            <p:ph type="sldNum" sz="quarter" idx="4"/>
          </p:nvPr>
        </p:nvSpPr>
        <p:spPr>
          <a:xfrm>
            <a:off x="11347742" y="6346858"/>
            <a:ext cx="382295" cy="193232"/>
          </a:xfrm>
          <a:prstGeom prst="rect">
            <a:avLst/>
          </a:prstGeom>
        </p:spPr>
        <p:txBody>
          <a:bodyPr vert="horz" lIns="0" tIns="0" rIns="0" bIns="0" rtlCol="0" anchor="b" anchorCtr="0"/>
          <a:lstStyle>
            <a:lvl1pPr algn="r">
              <a:defRPr sz="1000" b="0" i="0">
                <a:solidFill>
                  <a:schemeClr val="accent3"/>
                </a:solidFill>
                <a:latin typeface="+mn-lt"/>
                <a:ea typeface="Verdana" panose="020B0604030504040204" pitchFamily="34" charset="0"/>
                <a:cs typeface="Verdana" panose="020B0604030504040204" pitchFamily="34" charset="0"/>
              </a:defRPr>
            </a:lvl1pPr>
            <a:lvl2pPr marL="0" algn="r">
              <a:defRPr sz="1000" b="0" i="0">
                <a:solidFill>
                  <a:schemeClr val="accent3"/>
                </a:solidFill>
                <a:latin typeface="+mn-lt"/>
                <a:ea typeface="Verdana" panose="020B0604030504040204" pitchFamily="34" charset="0"/>
                <a:cs typeface="Verdana" panose="020B0604030504040204" pitchFamily="34" charset="0"/>
              </a:defRPr>
            </a:lvl2pPr>
            <a:lvl3pPr marL="0" algn="r">
              <a:defRPr sz="1000" b="0" i="0">
                <a:solidFill>
                  <a:schemeClr val="accent3"/>
                </a:solidFill>
                <a:latin typeface="+mn-lt"/>
                <a:ea typeface="Verdana" panose="020B0604030504040204" pitchFamily="34" charset="0"/>
                <a:cs typeface="Verdana" panose="020B0604030504040204" pitchFamily="34" charset="0"/>
              </a:defRPr>
            </a:lvl3pPr>
            <a:lvl4pPr marL="0" algn="r">
              <a:defRPr sz="1000" b="0" i="0">
                <a:solidFill>
                  <a:schemeClr val="accent3"/>
                </a:solidFill>
                <a:latin typeface="+mn-lt"/>
                <a:ea typeface="Verdana" panose="020B0604030504040204" pitchFamily="34" charset="0"/>
                <a:cs typeface="Verdana" panose="020B0604030504040204" pitchFamily="34" charset="0"/>
              </a:defRPr>
            </a:lvl4pPr>
            <a:lvl5pPr marL="0" algn="r">
              <a:defRPr sz="1000" b="0" i="0">
                <a:solidFill>
                  <a:schemeClr val="accent3"/>
                </a:solidFill>
                <a:latin typeface="+mn-lt"/>
                <a:ea typeface="Verdana" panose="020B0604030504040204" pitchFamily="34" charset="0"/>
                <a:cs typeface="Verdana" panose="020B0604030504040204" pitchFamily="34" charset="0"/>
              </a:defRPr>
            </a:lvl5pPr>
            <a:lvl6pPr marL="0" algn="r">
              <a:defRPr sz="1000" b="0" i="0">
                <a:solidFill>
                  <a:schemeClr val="accent3"/>
                </a:solidFill>
                <a:latin typeface="+mn-lt"/>
                <a:ea typeface="Verdana" panose="020B0604030504040204" pitchFamily="34" charset="0"/>
                <a:cs typeface="Verdana" panose="020B0604030504040204" pitchFamily="34" charset="0"/>
              </a:defRPr>
            </a:lvl6pPr>
            <a:lvl7pPr marL="0" algn="r">
              <a:defRPr sz="1000" b="0" i="0">
                <a:solidFill>
                  <a:schemeClr val="accent3"/>
                </a:solidFill>
                <a:latin typeface="+mn-lt"/>
                <a:ea typeface="Verdana" panose="020B0604030504040204" pitchFamily="34" charset="0"/>
                <a:cs typeface="Verdana" panose="020B0604030504040204" pitchFamily="34" charset="0"/>
              </a:defRPr>
            </a:lvl7pPr>
            <a:lvl8pPr marL="0" algn="r">
              <a:defRPr sz="1000" b="0" i="0">
                <a:solidFill>
                  <a:schemeClr val="accent3"/>
                </a:solidFill>
                <a:latin typeface="+mn-lt"/>
                <a:ea typeface="Verdana" panose="020B0604030504040204" pitchFamily="34" charset="0"/>
                <a:cs typeface="Verdana" panose="020B0604030504040204" pitchFamily="34" charset="0"/>
              </a:defRPr>
            </a:lvl8pPr>
            <a:lvl9pPr marL="0" algn="r">
              <a:defRPr sz="1000" b="0" i="0">
                <a:solidFill>
                  <a:schemeClr val="accent3"/>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a:p>
        </p:txBody>
      </p:sp>
      <p:sp>
        <p:nvSpPr>
          <p:cNvPr id="12" name="TextBox 11">
            <a:extLst>
              <a:ext uri="{FF2B5EF4-FFF2-40B4-BE49-F238E27FC236}">
                <a16:creationId xmlns:a16="http://schemas.microsoft.com/office/drawing/2014/main" id="{28F567E9-0F8A-7A42-93BC-4CB9D6A8A731}"/>
              </a:ext>
            </a:extLst>
          </p:cNvPr>
          <p:cNvSpPr txBox="1"/>
          <p:nvPr userDrawn="1"/>
        </p:nvSpPr>
        <p:spPr>
          <a:xfrm>
            <a:off x="7010400" y="767255"/>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35885144-1A90-9649-8FEE-7F30D22B9842}"/>
              </a:ext>
            </a:extLst>
          </p:cNvPr>
          <p:cNvSpPr txBox="1"/>
          <p:nvPr userDrawn="1"/>
        </p:nvSpPr>
        <p:spPr>
          <a:xfrm>
            <a:off x="8935656" y="1747777"/>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24" name="Footer Placeholder 23">
            <a:extLst>
              <a:ext uri="{FF2B5EF4-FFF2-40B4-BE49-F238E27FC236}">
                <a16:creationId xmlns:a16="http://schemas.microsoft.com/office/drawing/2014/main" id="{C31E79FD-4941-894F-81D1-F0A672A7736A}"/>
              </a:ext>
            </a:extLst>
          </p:cNvPr>
          <p:cNvSpPr>
            <a:spLocks noGrp="1"/>
          </p:cNvSpPr>
          <p:nvPr>
            <p:ph type="ftr" sz="quarter" idx="3"/>
          </p:nvPr>
        </p:nvSpPr>
        <p:spPr>
          <a:xfrm>
            <a:off x="4038600" y="6343650"/>
            <a:ext cx="3844926" cy="203200"/>
          </a:xfrm>
          <a:prstGeom prst="rect">
            <a:avLst/>
          </a:prstGeom>
        </p:spPr>
        <p:txBody>
          <a:bodyPr vert="horz" lIns="0" tIns="0" rIns="0" bIns="0" rtlCol="0" anchor="b" anchorCtr="0"/>
          <a:lstStyle>
            <a:lvl1pPr algn="ctr">
              <a:defRPr sz="1000">
                <a:solidFill>
                  <a:schemeClr val="accent3"/>
                </a:solidFill>
              </a:defRPr>
            </a:lvl1pPr>
            <a:lvl2pPr marL="0" algn="ctr">
              <a:defRPr sz="1000">
                <a:solidFill>
                  <a:schemeClr val="accent3"/>
                </a:solidFill>
              </a:defRPr>
            </a:lvl2pPr>
            <a:lvl3pPr marL="0" algn="ctr">
              <a:defRPr sz="1000">
                <a:solidFill>
                  <a:schemeClr val="accent3"/>
                </a:solidFill>
              </a:defRPr>
            </a:lvl3pPr>
            <a:lvl4pPr marL="0" algn="ctr">
              <a:defRPr sz="1000">
                <a:solidFill>
                  <a:schemeClr val="accent3"/>
                </a:solidFill>
              </a:defRPr>
            </a:lvl4pPr>
            <a:lvl5pPr marL="0" algn="ctr">
              <a:defRPr sz="1000">
                <a:solidFill>
                  <a:schemeClr val="accent3"/>
                </a:solidFill>
              </a:defRPr>
            </a:lvl5pPr>
            <a:lvl6pPr marL="0" algn="ctr">
              <a:defRPr sz="1000">
                <a:solidFill>
                  <a:schemeClr val="accent3"/>
                </a:solidFill>
              </a:defRPr>
            </a:lvl6pPr>
            <a:lvl7pPr marL="0" algn="ctr">
              <a:defRPr sz="1000">
                <a:solidFill>
                  <a:schemeClr val="accent3"/>
                </a:solidFill>
              </a:defRPr>
            </a:lvl7pPr>
            <a:lvl8pPr marL="0" algn="ctr">
              <a:defRPr sz="1000">
                <a:solidFill>
                  <a:schemeClr val="accent3"/>
                </a:solidFill>
              </a:defRPr>
            </a:lvl8pPr>
            <a:lvl9pPr marL="0" algn="ctr">
              <a:defRPr sz="1000">
                <a:solidFill>
                  <a:schemeClr val="accent3"/>
                </a:solidFill>
              </a:defRPr>
            </a:lvl9pPr>
          </a:lstStyle>
          <a:p>
            <a:r>
              <a:rPr lang="en-US"/>
              <a:t>Confidential</a:t>
            </a:r>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3794" r:id="rId1"/>
    <p:sldLayoutId id="2147483864" r:id="rId2"/>
    <p:sldLayoutId id="2147483865" r:id="rId3"/>
    <p:sldLayoutId id="2147483866" r:id="rId4"/>
    <p:sldLayoutId id="2147483885" r:id="rId5"/>
    <p:sldLayoutId id="2147483886" r:id="rId6"/>
    <p:sldLayoutId id="2147483877" r:id="rId7"/>
    <p:sldLayoutId id="2147483848" r:id="rId8"/>
    <p:sldLayoutId id="2147483849" r:id="rId9"/>
    <p:sldLayoutId id="2147483745" r:id="rId10"/>
    <p:sldLayoutId id="2147483746" r:id="rId11"/>
    <p:sldLayoutId id="2147483747" r:id="rId12"/>
    <p:sldLayoutId id="2147483860" r:id="rId13"/>
    <p:sldLayoutId id="2147483859" r:id="rId14"/>
    <p:sldLayoutId id="2147483931" r:id="rId15"/>
    <p:sldLayoutId id="2147483834" r:id="rId16"/>
    <p:sldLayoutId id="2147483850" r:id="rId17"/>
    <p:sldLayoutId id="2147483851" r:id="rId18"/>
    <p:sldLayoutId id="2147483852" r:id="rId19"/>
    <p:sldLayoutId id="2147483930" r:id="rId20"/>
    <p:sldLayoutId id="2147483853" r:id="rId21"/>
    <p:sldLayoutId id="2147483928" r:id="rId22"/>
    <p:sldLayoutId id="2147483779" r:id="rId23"/>
    <p:sldLayoutId id="2147483878" r:id="rId24"/>
    <p:sldLayoutId id="2147483879" r:id="rId25"/>
    <p:sldLayoutId id="2147483880" r:id="rId26"/>
    <p:sldLayoutId id="2147483891" r:id="rId27"/>
    <p:sldLayoutId id="2147483889" r:id="rId28"/>
    <p:sldLayoutId id="2147483708" r:id="rId29"/>
    <p:sldLayoutId id="2147483780" r:id="rId30"/>
    <p:sldLayoutId id="2147483756" r:id="rId31"/>
    <p:sldLayoutId id="2147483929" r:id="rId32"/>
    <p:sldLayoutId id="2147483760" r:id="rId33"/>
    <p:sldLayoutId id="2147483862" r:id="rId34"/>
    <p:sldLayoutId id="2147483932" r:id="rId35"/>
    <p:sldLayoutId id="2147483933" r:id="rId36"/>
    <p:sldLayoutId id="2147483934" r:id="rId37"/>
  </p:sldLayoutIdLst>
  <p:hf hdr="0" dt="0"/>
  <p:txStyles>
    <p:title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p:titleStyle>
    <p:bodyStyle>
      <a:lvl1pPr marL="0" indent="0" algn="l" defTabSz="914400" rtl="0" eaLnBrk="1" latinLnBrk="0" hangingPunct="1">
        <a:lnSpc>
          <a:spcPct val="100000"/>
        </a:lnSpc>
        <a:spcBef>
          <a:spcPts val="0"/>
        </a:spcBef>
        <a:spcAft>
          <a:spcPts val="0"/>
        </a:spcAft>
        <a:buFont typeface="Arial" panose="020B0604020202020204" pitchFamily="34" charset="0"/>
        <a:buNone/>
        <a:defRPr sz="1600" b="0" i="0" kern="1200">
          <a:solidFill>
            <a:schemeClr val="tx1"/>
          </a:solidFill>
          <a:latin typeface="+mn-lt"/>
          <a:ea typeface="Verdana" panose="020B0604030504040204" pitchFamily="34" charset="0"/>
          <a:cs typeface="Verdana" panose="020B0604030504040204" pitchFamily="34" charset="0"/>
        </a:defRPr>
      </a:lvl1pPr>
      <a:lvl2pPr marL="0" indent="0" algn="l" defTabSz="914400" rtl="0" eaLnBrk="1" latinLnBrk="0" hangingPunct="1">
        <a:lnSpc>
          <a:spcPct val="100000"/>
        </a:lnSpc>
        <a:spcBef>
          <a:spcPts val="0"/>
        </a:spcBef>
        <a:spcAft>
          <a:spcPts val="1600"/>
        </a:spcAft>
        <a:buClr>
          <a:schemeClr val="accent1"/>
        </a:buClr>
        <a:buFontTx/>
        <a:buNone/>
        <a:tabLst>
          <a:tab pos="280988" algn="l"/>
        </a:tabLst>
        <a:defRPr sz="2200" b="1" i="0" kern="1200" cap="none" baseline="0">
          <a:solidFill>
            <a:schemeClr val="accent3"/>
          </a:solidFill>
          <a:latin typeface="+mn-lt"/>
          <a:ea typeface="Verdana" panose="020B0604030504040204" pitchFamily="34" charset="0"/>
          <a:cs typeface="Verdana" panose="020B0604030504040204" pitchFamily="34" charset="0"/>
        </a:defRPr>
      </a:lvl2pPr>
      <a:lvl3pPr marL="228600" indent="-228600" algn="l" defTabSz="292608" rtl="0" eaLnBrk="1" latinLnBrk="0" hangingPunct="1">
        <a:lnSpc>
          <a:spcPct val="100000"/>
        </a:lnSpc>
        <a:spcBef>
          <a:spcPts val="0"/>
        </a:spcBef>
        <a:spcAft>
          <a:spcPts val="0"/>
        </a:spcAft>
        <a:buClr>
          <a:schemeClr val="tx1"/>
        </a:buClr>
        <a:buFont typeface="Arial" panose="020B0604020202020204" pitchFamily="34" charset="0"/>
        <a:buChar char="•"/>
        <a:tabLst>
          <a:tab pos="276225" algn="l"/>
          <a:tab pos="584200" algn="l"/>
        </a:tabLst>
        <a:defRPr sz="1600" b="0" i="0" kern="1200">
          <a:solidFill>
            <a:schemeClr val="tx1"/>
          </a:solidFill>
          <a:latin typeface="+mn-lt"/>
          <a:ea typeface="Verdana" panose="020B0604030504040204" pitchFamily="34" charset="0"/>
          <a:cs typeface="Verdana" panose="020B0604030504040204" pitchFamily="34" charset="0"/>
        </a:defRPr>
      </a:lvl3pPr>
      <a:lvl4pPr marL="457200" marR="0" indent="-228600" algn="l" defTabSz="292608" rtl="0" eaLnBrk="1" fontAlgn="auto" latinLnBrk="0" hangingPunct="1">
        <a:lnSpc>
          <a:spcPct val="100000"/>
        </a:lnSpc>
        <a:spcBef>
          <a:spcPts val="0"/>
        </a:spcBef>
        <a:spcAft>
          <a:spcPts val="0"/>
        </a:spcAft>
        <a:buClr>
          <a:schemeClr val="tx1"/>
        </a:buClr>
        <a:buSzPct val="100000"/>
        <a:buFont typeface="System Font Regular"/>
        <a:buChar char="–"/>
        <a:tabLst/>
        <a:defRPr sz="1600" b="0" i="0" kern="1200">
          <a:solidFill>
            <a:schemeClr val="tx1"/>
          </a:solidFill>
          <a:latin typeface="+mn-lt"/>
          <a:ea typeface="Verdana" panose="020B0604030504040204" pitchFamily="34" charset="0"/>
          <a:cs typeface="Verdana" panose="020B0604030504040204" pitchFamily="34" charset="0"/>
        </a:defRPr>
      </a:lvl4pPr>
      <a:lvl5pPr marL="0" indent="0" algn="l" defTabSz="292608" rtl="0" eaLnBrk="1" latinLnBrk="0" hangingPunct="1">
        <a:lnSpc>
          <a:spcPct val="100000"/>
        </a:lnSpc>
        <a:spcBef>
          <a:spcPts val="0"/>
        </a:spcBef>
        <a:spcAft>
          <a:spcPts val="0"/>
        </a:spcAft>
        <a:buClr>
          <a:schemeClr val="tx1"/>
        </a:buClr>
        <a:buSzPct val="100000"/>
        <a:buFontTx/>
        <a:buNone/>
        <a:tabLst>
          <a:tab pos="292608" algn="l"/>
          <a:tab pos="585216" algn="l"/>
        </a:tabLst>
        <a:defRPr sz="1400" b="0" i="0" kern="1200">
          <a:solidFill>
            <a:schemeClr val="tx1"/>
          </a:solidFill>
          <a:latin typeface="+mn-lt"/>
          <a:ea typeface="Verdana" panose="020B0604030504040204" pitchFamily="34" charset="0"/>
          <a:cs typeface="Verdana" panose="020B0604030504040204" pitchFamily="34" charset="0"/>
        </a:defRPr>
      </a:lvl5pPr>
      <a:lvl6pPr marL="228600" indent="-228600" algn="l" defTabSz="914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400" b="0" i="0" kern="1200">
          <a:solidFill>
            <a:schemeClr val="tx1"/>
          </a:solidFill>
          <a:latin typeface="+mn-lt"/>
          <a:ea typeface="Verdana" panose="020B0604030504040204" pitchFamily="34" charset="0"/>
          <a:cs typeface="Verdana" panose="020B0604030504040204" pitchFamily="34" charset="0"/>
        </a:defRPr>
      </a:lvl6pPr>
      <a:lvl7pPr marL="457200" indent="-228600" algn="l" defTabSz="914400" rtl="0" eaLnBrk="1" latinLnBrk="0" hangingPunct="1">
        <a:lnSpc>
          <a:spcPct val="100000"/>
        </a:lnSpc>
        <a:spcBef>
          <a:spcPts val="0"/>
        </a:spcBef>
        <a:spcAft>
          <a:spcPts val="0"/>
        </a:spcAft>
        <a:buClr>
          <a:schemeClr val="tx2"/>
        </a:buClr>
        <a:buSzPct val="100000"/>
        <a:buFont typeface="System Font Regular"/>
        <a:buChar char="–"/>
        <a:tabLst/>
        <a:defRPr sz="1400" b="0" i="0" kern="120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14" userDrawn="1">
          <p15:clr>
            <a:srgbClr val="F26B43"/>
          </p15:clr>
        </p15:guide>
        <p15:guide id="3" pos="291" userDrawn="1">
          <p15:clr>
            <a:srgbClr val="F26B43"/>
          </p15:clr>
        </p15:guide>
        <p15:guide id="8" pos="2536" userDrawn="1">
          <p15:clr>
            <a:srgbClr val="F26B43"/>
          </p15:clr>
        </p15:guide>
        <p15:guide id="9" pos="3747" userDrawn="1">
          <p15:clr>
            <a:srgbClr val="F26B43"/>
          </p15:clr>
        </p15:guide>
        <p15:guide id="10" pos="3840" userDrawn="1">
          <p15:clr>
            <a:srgbClr val="F26B43"/>
          </p15:clr>
        </p15:guide>
        <p15:guide id="12" pos="3933" userDrawn="1">
          <p15:clr>
            <a:srgbClr val="F26B43"/>
          </p15:clr>
        </p15:guide>
        <p15:guide id="13" pos="7389" userDrawn="1">
          <p15:clr>
            <a:srgbClr val="F26B43"/>
          </p15:clr>
        </p15:guide>
        <p15:guide id="15" pos="4966" userDrawn="1">
          <p15:clr>
            <a:srgbClr val="F26B43"/>
          </p15:clr>
        </p15:guide>
        <p15:guide id="16" pos="5144" userDrawn="1">
          <p15:clr>
            <a:srgbClr val="F26B43"/>
          </p15:clr>
        </p15:guide>
        <p15:guide id="26" orient="horz" pos="1063" userDrawn="1">
          <p15:clr>
            <a:srgbClr val="F26B43"/>
          </p15:clr>
        </p15:guide>
        <p15:guide id="31" orient="horz" pos="3816" userDrawn="1">
          <p15:clr>
            <a:srgbClr val="F26B43"/>
          </p15:clr>
        </p15:guide>
        <p15:guide id="32" orient="horz" pos="3996" userDrawn="1">
          <p15:clr>
            <a:srgbClr val="F26B43"/>
          </p15:clr>
        </p15:guide>
        <p15:guide id="33" orient="horz" pos="899" userDrawn="1">
          <p15:clr>
            <a:srgbClr val="F26B43"/>
          </p15:clr>
        </p15:guide>
        <p15:guide id="35" orient="horz" pos="4124" userDrawn="1">
          <p15:clr>
            <a:srgbClr val="F26B43"/>
          </p15:clr>
        </p15:guide>
        <p15:guide id="36" orient="horz" pos="2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964" y="407988"/>
            <a:ext cx="11268074" cy="1020762"/>
          </a:xfrm>
          <a:prstGeom prst="rect">
            <a:avLst/>
          </a:prstGeom>
        </p:spPr>
        <p:txBody>
          <a:bodyPr vert="horz" lIns="0" tIns="0" rIns="1371600" bIns="0" rtlCol="0" anchor="t" anchorCtr="0">
            <a:noAutofit/>
          </a:bodyPr>
          <a:lstStyle/>
          <a:p>
            <a:r>
              <a:rPr lang="en-US"/>
              <a:t>Click to edit Master title style</a:t>
            </a:r>
          </a:p>
        </p:txBody>
      </p:sp>
      <p:sp>
        <p:nvSpPr>
          <p:cNvPr id="3" name="Text Placeholder 2"/>
          <p:cNvSpPr>
            <a:spLocks noGrp="1"/>
          </p:cNvSpPr>
          <p:nvPr>
            <p:ph type="body" idx="1"/>
          </p:nvPr>
        </p:nvSpPr>
        <p:spPr>
          <a:xfrm>
            <a:off x="461965" y="1692276"/>
            <a:ext cx="11268074" cy="4365624"/>
          </a:xfrm>
          <a:prstGeom prst="rect">
            <a:avLst/>
          </a:prstGeom>
        </p:spPr>
        <p:txBody>
          <a:bodyPr vert="horz" lIns="0" tIns="0" rIns="0" bIns="0" rtlCol="0">
            <a:noAutofit/>
          </a:bodyPr>
          <a:lstStyle/>
          <a:p>
            <a:pPr lvl="1"/>
            <a:r>
              <a:rPr lang="en-US"/>
              <a:t>Edit Master text styles</a:t>
            </a:r>
          </a:p>
          <a:p>
            <a:pPr lvl="0"/>
            <a:r>
              <a:rPr lang="en-US"/>
              <a:t>Second level</a:t>
            </a:r>
          </a:p>
          <a:p>
            <a:pPr lvl="2"/>
            <a:r>
              <a:rPr lang="en-US"/>
              <a:t>Third level</a:t>
            </a:r>
          </a:p>
          <a:p>
            <a:pPr lvl="3"/>
            <a:r>
              <a:rPr lang="en-US"/>
              <a:t>Fourth level</a:t>
            </a:r>
          </a:p>
          <a:p>
            <a:pPr lvl="4"/>
            <a:r>
              <a:rPr lang="en-US"/>
              <a:t>Fifth</a:t>
            </a:r>
          </a:p>
          <a:p>
            <a:pPr lvl="5"/>
            <a:r>
              <a:rPr lang="en-US"/>
              <a:t>Sixth</a:t>
            </a:r>
          </a:p>
          <a:p>
            <a:pPr lvl="6"/>
            <a:r>
              <a:rPr lang="en-US"/>
              <a:t>Seventh</a:t>
            </a:r>
          </a:p>
          <a:p>
            <a:pPr lvl="7"/>
            <a:r>
              <a:rPr lang="en-US"/>
              <a:t>Eighth</a:t>
            </a:r>
          </a:p>
          <a:p>
            <a:pPr lvl="8"/>
            <a:r>
              <a:rPr lang="en-US"/>
              <a:t>Ninth</a:t>
            </a:r>
          </a:p>
        </p:txBody>
      </p:sp>
      <p:sp>
        <p:nvSpPr>
          <p:cNvPr id="6" name="Slide Number Placeholder 5"/>
          <p:cNvSpPr>
            <a:spLocks noGrp="1"/>
          </p:cNvSpPr>
          <p:nvPr>
            <p:ph type="sldNum" sz="quarter" idx="4"/>
          </p:nvPr>
        </p:nvSpPr>
        <p:spPr>
          <a:xfrm>
            <a:off x="11347742" y="6346858"/>
            <a:ext cx="382295" cy="193232"/>
          </a:xfrm>
          <a:prstGeom prst="rect">
            <a:avLst/>
          </a:prstGeom>
        </p:spPr>
        <p:txBody>
          <a:bodyPr vert="horz" lIns="0" tIns="0" rIns="0" bIns="0" rtlCol="0" anchor="b" anchorCtr="0"/>
          <a:lstStyle>
            <a:lvl1pPr algn="r">
              <a:defRPr sz="1000" b="0" i="0">
                <a:solidFill>
                  <a:schemeClr val="accent3"/>
                </a:solidFill>
                <a:latin typeface="+mn-lt"/>
                <a:ea typeface="Verdana" panose="020B0604030504040204" pitchFamily="34" charset="0"/>
                <a:cs typeface="Verdana" panose="020B0604030504040204" pitchFamily="34" charset="0"/>
              </a:defRPr>
            </a:lvl1pPr>
            <a:lvl2pPr marL="0" algn="r">
              <a:defRPr sz="1000" b="0" i="0">
                <a:solidFill>
                  <a:schemeClr val="accent3"/>
                </a:solidFill>
                <a:latin typeface="+mn-lt"/>
                <a:ea typeface="Verdana" panose="020B0604030504040204" pitchFamily="34" charset="0"/>
                <a:cs typeface="Verdana" panose="020B0604030504040204" pitchFamily="34" charset="0"/>
              </a:defRPr>
            </a:lvl2pPr>
            <a:lvl3pPr marL="0" algn="r">
              <a:defRPr sz="1000" b="0" i="0">
                <a:solidFill>
                  <a:schemeClr val="accent3"/>
                </a:solidFill>
                <a:latin typeface="+mn-lt"/>
                <a:ea typeface="Verdana" panose="020B0604030504040204" pitchFamily="34" charset="0"/>
                <a:cs typeface="Verdana" panose="020B0604030504040204" pitchFamily="34" charset="0"/>
              </a:defRPr>
            </a:lvl3pPr>
            <a:lvl4pPr marL="0" algn="r">
              <a:defRPr sz="1000" b="0" i="0">
                <a:solidFill>
                  <a:schemeClr val="accent3"/>
                </a:solidFill>
                <a:latin typeface="+mn-lt"/>
                <a:ea typeface="Verdana" panose="020B0604030504040204" pitchFamily="34" charset="0"/>
                <a:cs typeface="Verdana" panose="020B0604030504040204" pitchFamily="34" charset="0"/>
              </a:defRPr>
            </a:lvl4pPr>
            <a:lvl5pPr marL="0" algn="r">
              <a:defRPr sz="1000" b="0" i="0">
                <a:solidFill>
                  <a:schemeClr val="accent3"/>
                </a:solidFill>
                <a:latin typeface="+mn-lt"/>
                <a:ea typeface="Verdana" panose="020B0604030504040204" pitchFamily="34" charset="0"/>
                <a:cs typeface="Verdana" panose="020B0604030504040204" pitchFamily="34" charset="0"/>
              </a:defRPr>
            </a:lvl5pPr>
            <a:lvl6pPr marL="0" algn="r">
              <a:defRPr sz="1000" b="0" i="0">
                <a:solidFill>
                  <a:schemeClr val="accent3"/>
                </a:solidFill>
                <a:latin typeface="+mn-lt"/>
                <a:ea typeface="Verdana" panose="020B0604030504040204" pitchFamily="34" charset="0"/>
                <a:cs typeface="Verdana" panose="020B0604030504040204" pitchFamily="34" charset="0"/>
              </a:defRPr>
            </a:lvl6pPr>
            <a:lvl7pPr marL="0" algn="r">
              <a:defRPr sz="1000" b="0" i="0">
                <a:solidFill>
                  <a:schemeClr val="accent3"/>
                </a:solidFill>
                <a:latin typeface="+mn-lt"/>
                <a:ea typeface="Verdana" panose="020B0604030504040204" pitchFamily="34" charset="0"/>
                <a:cs typeface="Verdana" panose="020B0604030504040204" pitchFamily="34" charset="0"/>
              </a:defRPr>
            </a:lvl7pPr>
            <a:lvl8pPr marL="0" algn="r">
              <a:defRPr sz="1000" b="0" i="0">
                <a:solidFill>
                  <a:schemeClr val="accent3"/>
                </a:solidFill>
                <a:latin typeface="+mn-lt"/>
                <a:ea typeface="Verdana" panose="020B0604030504040204" pitchFamily="34" charset="0"/>
                <a:cs typeface="Verdana" panose="020B0604030504040204" pitchFamily="34" charset="0"/>
              </a:defRPr>
            </a:lvl8pPr>
            <a:lvl9pPr marL="0" algn="r">
              <a:defRPr sz="1000" b="0" i="0">
                <a:solidFill>
                  <a:schemeClr val="accent3"/>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a:p>
        </p:txBody>
      </p:sp>
      <p:sp>
        <p:nvSpPr>
          <p:cNvPr id="12" name="TextBox 11">
            <a:extLst>
              <a:ext uri="{FF2B5EF4-FFF2-40B4-BE49-F238E27FC236}">
                <a16:creationId xmlns:a16="http://schemas.microsoft.com/office/drawing/2014/main" id="{28F567E9-0F8A-7A42-93BC-4CB9D6A8A731}"/>
              </a:ext>
            </a:extLst>
          </p:cNvPr>
          <p:cNvSpPr txBox="1"/>
          <p:nvPr userDrawn="1"/>
        </p:nvSpPr>
        <p:spPr>
          <a:xfrm>
            <a:off x="7010400" y="767255"/>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35885144-1A90-9649-8FEE-7F30D22B9842}"/>
              </a:ext>
            </a:extLst>
          </p:cNvPr>
          <p:cNvSpPr txBox="1"/>
          <p:nvPr userDrawn="1"/>
        </p:nvSpPr>
        <p:spPr>
          <a:xfrm>
            <a:off x="8935656" y="1747777"/>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24" name="Footer Placeholder 23">
            <a:extLst>
              <a:ext uri="{FF2B5EF4-FFF2-40B4-BE49-F238E27FC236}">
                <a16:creationId xmlns:a16="http://schemas.microsoft.com/office/drawing/2014/main" id="{C31E79FD-4941-894F-81D1-F0A672A7736A}"/>
              </a:ext>
            </a:extLst>
          </p:cNvPr>
          <p:cNvSpPr>
            <a:spLocks noGrp="1"/>
          </p:cNvSpPr>
          <p:nvPr>
            <p:ph type="ftr" sz="quarter" idx="3"/>
          </p:nvPr>
        </p:nvSpPr>
        <p:spPr>
          <a:xfrm>
            <a:off x="4038600" y="6343650"/>
            <a:ext cx="3844926" cy="203200"/>
          </a:xfrm>
          <a:prstGeom prst="rect">
            <a:avLst/>
          </a:prstGeom>
        </p:spPr>
        <p:txBody>
          <a:bodyPr vert="horz" lIns="0" tIns="0" rIns="0" bIns="0" rtlCol="0" anchor="b" anchorCtr="0"/>
          <a:lstStyle>
            <a:lvl1pPr algn="ctr">
              <a:defRPr sz="1000">
                <a:solidFill>
                  <a:schemeClr val="accent3"/>
                </a:solidFill>
              </a:defRPr>
            </a:lvl1pPr>
            <a:lvl2pPr marL="0" algn="ctr">
              <a:defRPr sz="1000">
                <a:solidFill>
                  <a:schemeClr val="accent3"/>
                </a:solidFill>
              </a:defRPr>
            </a:lvl2pPr>
            <a:lvl3pPr marL="0" algn="ctr">
              <a:defRPr sz="1000">
                <a:solidFill>
                  <a:schemeClr val="accent3"/>
                </a:solidFill>
              </a:defRPr>
            </a:lvl3pPr>
            <a:lvl4pPr marL="0" algn="ctr">
              <a:defRPr sz="1000">
                <a:solidFill>
                  <a:schemeClr val="accent3"/>
                </a:solidFill>
              </a:defRPr>
            </a:lvl4pPr>
            <a:lvl5pPr marL="0" algn="ctr">
              <a:defRPr sz="1000">
                <a:solidFill>
                  <a:schemeClr val="accent3"/>
                </a:solidFill>
              </a:defRPr>
            </a:lvl5pPr>
            <a:lvl6pPr marL="0" algn="ctr">
              <a:defRPr sz="1000">
                <a:solidFill>
                  <a:schemeClr val="accent3"/>
                </a:solidFill>
              </a:defRPr>
            </a:lvl6pPr>
            <a:lvl7pPr marL="0" algn="ctr">
              <a:defRPr sz="1000">
                <a:solidFill>
                  <a:schemeClr val="accent3"/>
                </a:solidFill>
              </a:defRPr>
            </a:lvl7pPr>
            <a:lvl8pPr marL="0" algn="ctr">
              <a:defRPr sz="1000">
                <a:solidFill>
                  <a:schemeClr val="accent3"/>
                </a:solidFill>
              </a:defRPr>
            </a:lvl8pPr>
            <a:lvl9pPr marL="0" algn="ctr">
              <a:defRPr sz="1000">
                <a:solidFill>
                  <a:schemeClr val="accent3"/>
                </a:solidFill>
              </a:defRPr>
            </a:lvl9pPr>
          </a:lstStyle>
          <a:p>
            <a:r>
              <a:rPr lang="en-US"/>
              <a:t>Confidential</a:t>
            </a:r>
          </a:p>
        </p:txBody>
      </p:sp>
    </p:spTree>
    <p:extLst>
      <p:ext uri="{BB962C8B-B14F-4D97-AF65-F5344CB8AC3E}">
        <p14:creationId xmlns:p14="http://schemas.microsoft.com/office/powerpoint/2010/main" val="295969908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Lst>
  <p:hf hdr="0" dt="0"/>
  <p:txStyles>
    <p:title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p:titleStyle>
    <p:bodyStyle>
      <a:lvl1pPr marL="0" indent="0" algn="l" defTabSz="914400" rtl="0" eaLnBrk="1" latinLnBrk="0" hangingPunct="1">
        <a:lnSpc>
          <a:spcPct val="100000"/>
        </a:lnSpc>
        <a:spcBef>
          <a:spcPts val="0"/>
        </a:spcBef>
        <a:spcAft>
          <a:spcPts val="0"/>
        </a:spcAft>
        <a:buFont typeface="Arial" panose="020B0604020202020204" pitchFamily="34" charset="0"/>
        <a:buNone/>
        <a:defRPr sz="1600" b="0" i="0" kern="1200">
          <a:solidFill>
            <a:schemeClr val="tx1"/>
          </a:solidFill>
          <a:latin typeface="+mn-lt"/>
          <a:ea typeface="Verdana" panose="020B0604030504040204" pitchFamily="34" charset="0"/>
          <a:cs typeface="Verdana" panose="020B0604030504040204" pitchFamily="34" charset="0"/>
        </a:defRPr>
      </a:lvl1pPr>
      <a:lvl2pPr marL="0" indent="0" algn="l" defTabSz="914400" rtl="0" eaLnBrk="1" latinLnBrk="0" hangingPunct="1">
        <a:lnSpc>
          <a:spcPct val="100000"/>
        </a:lnSpc>
        <a:spcBef>
          <a:spcPts val="0"/>
        </a:spcBef>
        <a:spcAft>
          <a:spcPts val="1600"/>
        </a:spcAft>
        <a:buClr>
          <a:schemeClr val="accent1"/>
        </a:buClr>
        <a:buFontTx/>
        <a:buNone/>
        <a:tabLst>
          <a:tab pos="280988" algn="l"/>
        </a:tabLst>
        <a:defRPr sz="2200" b="1" i="0" kern="1200" cap="none" baseline="0">
          <a:solidFill>
            <a:schemeClr val="accent3"/>
          </a:solidFill>
          <a:latin typeface="+mn-lt"/>
          <a:ea typeface="Verdana" panose="020B0604030504040204" pitchFamily="34" charset="0"/>
          <a:cs typeface="Verdana" panose="020B0604030504040204" pitchFamily="34" charset="0"/>
        </a:defRPr>
      </a:lvl2pPr>
      <a:lvl3pPr marL="228600" indent="-228600" algn="l" defTabSz="292608" rtl="0" eaLnBrk="1" latinLnBrk="0" hangingPunct="1">
        <a:lnSpc>
          <a:spcPct val="100000"/>
        </a:lnSpc>
        <a:spcBef>
          <a:spcPts val="0"/>
        </a:spcBef>
        <a:spcAft>
          <a:spcPts val="0"/>
        </a:spcAft>
        <a:buClr>
          <a:schemeClr val="tx1"/>
        </a:buClr>
        <a:buFont typeface="Arial" panose="020B0604020202020204" pitchFamily="34" charset="0"/>
        <a:buChar char="•"/>
        <a:tabLst>
          <a:tab pos="276225" algn="l"/>
          <a:tab pos="584200" algn="l"/>
        </a:tabLst>
        <a:defRPr sz="1600" b="0" i="0" kern="1200">
          <a:solidFill>
            <a:schemeClr val="tx1"/>
          </a:solidFill>
          <a:latin typeface="+mn-lt"/>
          <a:ea typeface="Verdana" panose="020B0604030504040204" pitchFamily="34" charset="0"/>
          <a:cs typeface="Verdana" panose="020B0604030504040204" pitchFamily="34" charset="0"/>
        </a:defRPr>
      </a:lvl3pPr>
      <a:lvl4pPr marL="457200" marR="0" indent="-228600" algn="l" defTabSz="292608" rtl="0" eaLnBrk="1" fontAlgn="auto" latinLnBrk="0" hangingPunct="1">
        <a:lnSpc>
          <a:spcPct val="100000"/>
        </a:lnSpc>
        <a:spcBef>
          <a:spcPts val="0"/>
        </a:spcBef>
        <a:spcAft>
          <a:spcPts val="0"/>
        </a:spcAft>
        <a:buClr>
          <a:schemeClr val="tx1"/>
        </a:buClr>
        <a:buSzPct val="100000"/>
        <a:buFont typeface="System Font Regular"/>
        <a:buChar char="–"/>
        <a:tabLst/>
        <a:defRPr sz="1600" b="0" i="0" kern="1200">
          <a:solidFill>
            <a:schemeClr val="tx1"/>
          </a:solidFill>
          <a:latin typeface="+mn-lt"/>
          <a:ea typeface="Verdana" panose="020B0604030504040204" pitchFamily="34" charset="0"/>
          <a:cs typeface="Verdana" panose="020B0604030504040204" pitchFamily="34" charset="0"/>
        </a:defRPr>
      </a:lvl4pPr>
      <a:lvl5pPr marL="0" indent="0" algn="l" defTabSz="292608" rtl="0" eaLnBrk="1" latinLnBrk="0" hangingPunct="1">
        <a:lnSpc>
          <a:spcPct val="100000"/>
        </a:lnSpc>
        <a:spcBef>
          <a:spcPts val="0"/>
        </a:spcBef>
        <a:spcAft>
          <a:spcPts val="0"/>
        </a:spcAft>
        <a:buClr>
          <a:schemeClr val="tx1"/>
        </a:buClr>
        <a:buSzPct val="100000"/>
        <a:buFontTx/>
        <a:buNone/>
        <a:tabLst>
          <a:tab pos="292608" algn="l"/>
          <a:tab pos="585216" algn="l"/>
        </a:tabLst>
        <a:defRPr sz="1400" b="0" i="0" kern="1200">
          <a:solidFill>
            <a:schemeClr val="tx1"/>
          </a:solidFill>
          <a:latin typeface="+mn-lt"/>
          <a:ea typeface="Verdana" panose="020B0604030504040204" pitchFamily="34" charset="0"/>
          <a:cs typeface="Verdana" panose="020B0604030504040204" pitchFamily="34" charset="0"/>
        </a:defRPr>
      </a:lvl5pPr>
      <a:lvl6pPr marL="228600" indent="-228600" algn="l" defTabSz="914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400" b="0" i="0" kern="1200">
          <a:solidFill>
            <a:schemeClr val="tx1"/>
          </a:solidFill>
          <a:latin typeface="+mn-lt"/>
          <a:ea typeface="Verdana" panose="020B0604030504040204" pitchFamily="34" charset="0"/>
          <a:cs typeface="Verdana" panose="020B0604030504040204" pitchFamily="34" charset="0"/>
        </a:defRPr>
      </a:lvl6pPr>
      <a:lvl7pPr marL="457200" indent="-228600" algn="l" defTabSz="914400" rtl="0" eaLnBrk="1" latinLnBrk="0" hangingPunct="1">
        <a:lnSpc>
          <a:spcPct val="100000"/>
        </a:lnSpc>
        <a:spcBef>
          <a:spcPts val="0"/>
        </a:spcBef>
        <a:spcAft>
          <a:spcPts val="0"/>
        </a:spcAft>
        <a:buClr>
          <a:schemeClr val="tx2"/>
        </a:buClr>
        <a:buSzPct val="100000"/>
        <a:buFont typeface="System Font Regular"/>
        <a:buChar char="–"/>
        <a:tabLst/>
        <a:defRPr sz="1400" b="0" i="0" kern="120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14">
          <p15:clr>
            <a:srgbClr val="F26B43"/>
          </p15:clr>
        </p15:guide>
        <p15:guide id="3" pos="291">
          <p15:clr>
            <a:srgbClr val="F26B43"/>
          </p15:clr>
        </p15:guide>
        <p15:guide id="8" pos="2536">
          <p15:clr>
            <a:srgbClr val="F26B43"/>
          </p15:clr>
        </p15:guide>
        <p15:guide id="9" pos="3747">
          <p15:clr>
            <a:srgbClr val="F26B43"/>
          </p15:clr>
        </p15:guide>
        <p15:guide id="10" pos="3840">
          <p15:clr>
            <a:srgbClr val="F26B43"/>
          </p15:clr>
        </p15:guide>
        <p15:guide id="12" pos="3933">
          <p15:clr>
            <a:srgbClr val="F26B43"/>
          </p15:clr>
        </p15:guide>
        <p15:guide id="13" pos="7389">
          <p15:clr>
            <a:srgbClr val="F26B43"/>
          </p15:clr>
        </p15:guide>
        <p15:guide id="15" pos="4966">
          <p15:clr>
            <a:srgbClr val="F26B43"/>
          </p15:clr>
        </p15:guide>
        <p15:guide id="16" pos="5144">
          <p15:clr>
            <a:srgbClr val="F26B43"/>
          </p15:clr>
        </p15:guide>
        <p15:guide id="25" orient="horz" pos="257" userDrawn="1">
          <p15:clr>
            <a:srgbClr val="F26B43"/>
          </p15:clr>
        </p15:guide>
        <p15:guide id="26" orient="horz" pos="1066" userDrawn="1">
          <p15:clr>
            <a:srgbClr val="F26B43"/>
          </p15:clr>
        </p15:guide>
        <p15:guide id="31" orient="horz" pos="3816">
          <p15:clr>
            <a:srgbClr val="F26B43"/>
          </p15:clr>
        </p15:guide>
        <p15:guide id="32" orient="horz" pos="3996">
          <p15:clr>
            <a:srgbClr val="F26B43"/>
          </p15:clr>
        </p15:guide>
        <p15:guide id="33" orient="horz" pos="900" userDrawn="1">
          <p15:clr>
            <a:srgbClr val="F26B43"/>
          </p15:clr>
        </p15:guide>
        <p15:guide id="35" orient="horz" pos="41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56982833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9156075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672" r:id="rId12"/>
    <p:sldLayoutId id="21474839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022A3-2EF5-4BF4-A359-45F3A5F5D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C8027-98AD-4461-97DE-BB82564EA4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519D0-9706-4B27-A3F0-7907A743B4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7422E-B959-42B9-929A-2D6EC3EFCAB7}" type="datetimeFigureOut">
              <a:rPr lang="en-US" smtClean="0"/>
              <a:t>3/27/2025</a:t>
            </a:fld>
            <a:endParaRPr lang="en-US"/>
          </a:p>
        </p:txBody>
      </p:sp>
      <p:sp>
        <p:nvSpPr>
          <p:cNvPr id="5" name="Footer Placeholder 4">
            <a:extLst>
              <a:ext uri="{FF2B5EF4-FFF2-40B4-BE49-F238E27FC236}">
                <a16:creationId xmlns:a16="http://schemas.microsoft.com/office/drawing/2014/main" id="{B386F59A-F66E-494D-9687-73310E27E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EF88A2-60F3-453D-BD3D-10B4AF803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3102C-A2DC-4FDD-8371-36417CA7F0D7}" type="slidenum">
              <a:rPr lang="en-US" smtClean="0"/>
              <a:t>‹#›</a:t>
            </a:fld>
            <a:endParaRPr lang="en-US"/>
          </a:p>
        </p:txBody>
      </p:sp>
    </p:spTree>
    <p:extLst>
      <p:ext uri="{BB962C8B-B14F-4D97-AF65-F5344CB8AC3E}">
        <p14:creationId xmlns:p14="http://schemas.microsoft.com/office/powerpoint/2010/main" val="311300118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17681F-A222-9B47-8AC1-927471C51901}"/>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1C478D3-F2AA-87A8-8D80-02F11D95FBA7}"/>
              </a:ext>
            </a:extLst>
          </p:cNvPr>
          <p:cNvPicPr>
            <a:picLocks noChangeAspect="1"/>
          </p:cNvPicPr>
          <p:nvPr userDrawn="1"/>
        </p:nvPicPr>
        <p:blipFill>
          <a:blip r:embed="rId13"/>
          <a:stretch>
            <a:fillRect/>
          </a:stretch>
        </p:blipFill>
        <p:spPr>
          <a:xfrm>
            <a:off x="0" y="5727700"/>
            <a:ext cx="12192000" cy="1130300"/>
          </a:xfrm>
          <a:prstGeom prst="rect">
            <a:avLst/>
          </a:prstGeom>
        </p:spPr>
      </p:pic>
      <p:sp>
        <p:nvSpPr>
          <p:cNvPr id="6" name="Title Placeholder 5">
            <a:extLst>
              <a:ext uri="{FF2B5EF4-FFF2-40B4-BE49-F238E27FC236}">
                <a16:creationId xmlns:a16="http://schemas.microsoft.com/office/drawing/2014/main" id="{C4BA7EA6-A3CC-0FCF-012E-3A2B39006C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57741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964" y="415925"/>
            <a:ext cx="11268074" cy="1015967"/>
          </a:xfrm>
          <a:prstGeom prst="rect">
            <a:avLst/>
          </a:prstGeom>
        </p:spPr>
        <p:txBody>
          <a:bodyPr vert="horz" lIns="0" tIns="0" rIns="1371600" bIns="0" rtlCol="0" anchor="t" anchorCtr="0">
            <a:noAutofit/>
          </a:bodyPr>
          <a:lstStyle/>
          <a:p>
            <a:r>
              <a:rPr lang="en-US"/>
              <a:t>Click to edit Master title style</a:t>
            </a:r>
          </a:p>
        </p:txBody>
      </p:sp>
      <p:sp>
        <p:nvSpPr>
          <p:cNvPr id="3" name="Text Placeholder 2"/>
          <p:cNvSpPr>
            <a:spLocks noGrp="1"/>
          </p:cNvSpPr>
          <p:nvPr>
            <p:ph type="body" idx="1"/>
          </p:nvPr>
        </p:nvSpPr>
        <p:spPr>
          <a:xfrm>
            <a:off x="461964" y="1720850"/>
            <a:ext cx="11268074" cy="4337050"/>
          </a:xfrm>
          <a:prstGeom prst="rect">
            <a:avLst/>
          </a:prstGeom>
        </p:spPr>
        <p:txBody>
          <a:bodyPr vert="horz" lIns="0" tIns="0" rIns="0" bIns="0" rtlCol="0">
            <a:noAutofit/>
          </a:bodyPr>
          <a:lstStyle/>
          <a:p>
            <a:pPr lvl="1"/>
            <a:r>
              <a:rPr lang="en-US"/>
              <a:t>Edit Master text styles</a:t>
            </a:r>
          </a:p>
          <a:p>
            <a:pPr lvl="0"/>
            <a:r>
              <a:rPr lang="en-US"/>
              <a:t>Second level</a:t>
            </a:r>
          </a:p>
          <a:p>
            <a:pPr lvl="2"/>
            <a:r>
              <a:rPr lang="en-US"/>
              <a:t>Third level</a:t>
            </a:r>
          </a:p>
          <a:p>
            <a:pPr lvl="3"/>
            <a:r>
              <a:rPr lang="en-US"/>
              <a:t>Fourth level</a:t>
            </a:r>
          </a:p>
          <a:p>
            <a:pPr lvl="4"/>
            <a:r>
              <a:rPr lang="en-US"/>
              <a:t>Fifth</a:t>
            </a:r>
          </a:p>
          <a:p>
            <a:pPr lvl="5"/>
            <a:r>
              <a:rPr lang="en-US"/>
              <a:t>Sixth</a:t>
            </a:r>
          </a:p>
          <a:p>
            <a:pPr lvl="6"/>
            <a:r>
              <a:rPr lang="en-US"/>
              <a:t>Seventh</a:t>
            </a:r>
          </a:p>
          <a:p>
            <a:pPr lvl="7"/>
            <a:r>
              <a:rPr lang="en-US"/>
              <a:t>Eighth</a:t>
            </a:r>
          </a:p>
          <a:p>
            <a:pPr lvl="8"/>
            <a:r>
              <a:rPr lang="en-US"/>
              <a:t>Ninth</a:t>
            </a:r>
          </a:p>
        </p:txBody>
      </p:sp>
      <p:sp>
        <p:nvSpPr>
          <p:cNvPr id="6" name="Slide Number Placeholder 5"/>
          <p:cNvSpPr>
            <a:spLocks noGrp="1"/>
          </p:cNvSpPr>
          <p:nvPr>
            <p:ph type="sldNum" sz="quarter" idx="4"/>
          </p:nvPr>
        </p:nvSpPr>
        <p:spPr>
          <a:xfrm>
            <a:off x="11347742" y="6346858"/>
            <a:ext cx="382295" cy="193232"/>
          </a:xfrm>
          <a:prstGeom prst="rect">
            <a:avLst/>
          </a:prstGeom>
        </p:spPr>
        <p:txBody>
          <a:bodyPr vert="horz" lIns="0" tIns="0" rIns="0" bIns="0" rtlCol="0" anchor="b" anchorCtr="0"/>
          <a:lstStyle>
            <a:lvl1pPr algn="r">
              <a:defRPr sz="1000" b="0" i="0">
                <a:solidFill>
                  <a:schemeClr val="accent3"/>
                </a:solidFill>
                <a:latin typeface="+mn-lt"/>
                <a:ea typeface="Verdana" panose="020B0604030504040204" pitchFamily="34" charset="0"/>
                <a:cs typeface="Verdana" panose="020B0604030504040204" pitchFamily="34" charset="0"/>
              </a:defRPr>
            </a:lvl1pPr>
            <a:lvl2pPr marL="0" algn="r">
              <a:defRPr sz="1000" b="0" i="0">
                <a:solidFill>
                  <a:schemeClr val="accent3"/>
                </a:solidFill>
                <a:latin typeface="+mn-lt"/>
                <a:ea typeface="Verdana" panose="020B0604030504040204" pitchFamily="34" charset="0"/>
                <a:cs typeface="Verdana" panose="020B0604030504040204" pitchFamily="34" charset="0"/>
              </a:defRPr>
            </a:lvl2pPr>
            <a:lvl3pPr marL="0" algn="r">
              <a:defRPr sz="1000" b="0" i="0">
                <a:solidFill>
                  <a:schemeClr val="accent3"/>
                </a:solidFill>
                <a:latin typeface="+mn-lt"/>
                <a:ea typeface="Verdana" panose="020B0604030504040204" pitchFamily="34" charset="0"/>
                <a:cs typeface="Verdana" panose="020B0604030504040204" pitchFamily="34" charset="0"/>
              </a:defRPr>
            </a:lvl3pPr>
            <a:lvl4pPr marL="0" algn="r">
              <a:defRPr sz="1000" b="0" i="0">
                <a:solidFill>
                  <a:schemeClr val="accent3"/>
                </a:solidFill>
                <a:latin typeface="+mn-lt"/>
                <a:ea typeface="Verdana" panose="020B0604030504040204" pitchFamily="34" charset="0"/>
                <a:cs typeface="Verdana" panose="020B0604030504040204" pitchFamily="34" charset="0"/>
              </a:defRPr>
            </a:lvl4pPr>
            <a:lvl5pPr marL="0" algn="r">
              <a:defRPr sz="1000" b="0" i="0">
                <a:solidFill>
                  <a:schemeClr val="accent3"/>
                </a:solidFill>
                <a:latin typeface="+mn-lt"/>
                <a:ea typeface="Verdana" panose="020B0604030504040204" pitchFamily="34" charset="0"/>
                <a:cs typeface="Verdana" panose="020B0604030504040204" pitchFamily="34" charset="0"/>
              </a:defRPr>
            </a:lvl5pPr>
            <a:lvl6pPr marL="0" algn="r">
              <a:defRPr sz="1000" b="0" i="0">
                <a:solidFill>
                  <a:schemeClr val="accent3"/>
                </a:solidFill>
                <a:latin typeface="+mn-lt"/>
                <a:ea typeface="Verdana" panose="020B0604030504040204" pitchFamily="34" charset="0"/>
                <a:cs typeface="Verdana" panose="020B0604030504040204" pitchFamily="34" charset="0"/>
              </a:defRPr>
            </a:lvl6pPr>
            <a:lvl7pPr marL="0" algn="r">
              <a:defRPr sz="1000" b="0" i="0">
                <a:solidFill>
                  <a:schemeClr val="accent3"/>
                </a:solidFill>
                <a:latin typeface="+mn-lt"/>
                <a:ea typeface="Verdana" panose="020B0604030504040204" pitchFamily="34" charset="0"/>
                <a:cs typeface="Verdana" panose="020B0604030504040204" pitchFamily="34" charset="0"/>
              </a:defRPr>
            </a:lvl7pPr>
            <a:lvl8pPr marL="0" algn="r">
              <a:defRPr sz="1000" b="0" i="0">
                <a:solidFill>
                  <a:schemeClr val="accent3"/>
                </a:solidFill>
                <a:latin typeface="+mn-lt"/>
                <a:ea typeface="Verdana" panose="020B0604030504040204" pitchFamily="34" charset="0"/>
                <a:cs typeface="Verdana" panose="020B0604030504040204" pitchFamily="34" charset="0"/>
              </a:defRPr>
            </a:lvl8pPr>
            <a:lvl9pPr marL="0" algn="r">
              <a:defRPr sz="1000" b="0" i="0">
                <a:solidFill>
                  <a:schemeClr val="accent3"/>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a:p>
        </p:txBody>
      </p:sp>
      <p:sp>
        <p:nvSpPr>
          <p:cNvPr id="12" name="TextBox 11">
            <a:extLst>
              <a:ext uri="{FF2B5EF4-FFF2-40B4-BE49-F238E27FC236}">
                <a16:creationId xmlns:a16="http://schemas.microsoft.com/office/drawing/2014/main" id="{28F567E9-0F8A-7A42-93BC-4CB9D6A8A731}"/>
              </a:ext>
            </a:extLst>
          </p:cNvPr>
          <p:cNvSpPr txBox="1"/>
          <p:nvPr userDrawn="1"/>
        </p:nvSpPr>
        <p:spPr>
          <a:xfrm>
            <a:off x="7010400" y="767255"/>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35885144-1A90-9649-8FEE-7F30D22B9842}"/>
              </a:ext>
            </a:extLst>
          </p:cNvPr>
          <p:cNvSpPr txBox="1"/>
          <p:nvPr userDrawn="1"/>
        </p:nvSpPr>
        <p:spPr>
          <a:xfrm>
            <a:off x="8935656" y="1747777"/>
            <a:ext cx="0" cy="0"/>
          </a:xfrm>
          <a:prstGeom prst="rect">
            <a:avLst/>
          </a:prstGeom>
          <a:noFill/>
        </p:spPr>
        <p:txBody>
          <a:bodyPr wrap="none" lIns="0" tIns="0" rIns="0" bIns="0" rtlCol="0">
            <a:normAutofit fontScale="25000" lnSpcReduction="20000"/>
          </a:bodyPr>
          <a:lstStyle/>
          <a:p>
            <a:pPr marL="0" indent="-3657600" algn="l">
              <a:spcAft>
                <a:spcPts val="1000"/>
              </a:spcAft>
            </a:pPr>
            <a:endParaRPr lang="en-US" sz="1800" b="0" i="0">
              <a:solidFill>
                <a:schemeClr val="accent6"/>
              </a:solidFill>
              <a:latin typeface="Franklin Gothic Book" panose="020B0503020102020204" pitchFamily="34" charset="0"/>
              <a:ea typeface="Verdana" panose="020B0604030504040204" pitchFamily="34" charset="0"/>
              <a:cs typeface="Verdana" panose="020B0604030504040204" pitchFamily="34" charset="0"/>
            </a:endParaRPr>
          </a:p>
        </p:txBody>
      </p:sp>
      <p:sp>
        <p:nvSpPr>
          <p:cNvPr id="24" name="Footer Placeholder 23">
            <a:extLst>
              <a:ext uri="{FF2B5EF4-FFF2-40B4-BE49-F238E27FC236}">
                <a16:creationId xmlns:a16="http://schemas.microsoft.com/office/drawing/2014/main" id="{C31E79FD-4941-894F-81D1-F0A672A7736A}"/>
              </a:ext>
            </a:extLst>
          </p:cNvPr>
          <p:cNvSpPr>
            <a:spLocks noGrp="1"/>
          </p:cNvSpPr>
          <p:nvPr>
            <p:ph type="ftr" sz="quarter" idx="3"/>
          </p:nvPr>
        </p:nvSpPr>
        <p:spPr>
          <a:xfrm>
            <a:off x="4038600" y="6343650"/>
            <a:ext cx="3844926" cy="203200"/>
          </a:xfrm>
          <a:prstGeom prst="rect">
            <a:avLst/>
          </a:prstGeom>
        </p:spPr>
        <p:txBody>
          <a:bodyPr vert="horz" lIns="0" tIns="0" rIns="0" bIns="0" rtlCol="0" anchor="b" anchorCtr="0"/>
          <a:lstStyle>
            <a:lvl1pPr algn="ctr">
              <a:defRPr sz="1000">
                <a:solidFill>
                  <a:schemeClr val="accent3"/>
                </a:solidFill>
              </a:defRPr>
            </a:lvl1pPr>
            <a:lvl2pPr marL="0" algn="ctr">
              <a:defRPr sz="1000">
                <a:solidFill>
                  <a:schemeClr val="accent3"/>
                </a:solidFill>
              </a:defRPr>
            </a:lvl2pPr>
            <a:lvl3pPr marL="0" algn="ctr">
              <a:defRPr sz="1000">
                <a:solidFill>
                  <a:schemeClr val="accent3"/>
                </a:solidFill>
              </a:defRPr>
            </a:lvl3pPr>
            <a:lvl4pPr marL="0" algn="ctr">
              <a:defRPr sz="1000">
                <a:solidFill>
                  <a:schemeClr val="accent3"/>
                </a:solidFill>
              </a:defRPr>
            </a:lvl4pPr>
            <a:lvl5pPr marL="0" algn="ctr">
              <a:defRPr sz="1000">
                <a:solidFill>
                  <a:schemeClr val="accent3"/>
                </a:solidFill>
              </a:defRPr>
            </a:lvl5pPr>
            <a:lvl6pPr marL="0" algn="ctr">
              <a:defRPr sz="1000">
                <a:solidFill>
                  <a:schemeClr val="accent3"/>
                </a:solidFill>
              </a:defRPr>
            </a:lvl6pPr>
            <a:lvl7pPr marL="0" algn="ctr">
              <a:defRPr sz="1000">
                <a:solidFill>
                  <a:schemeClr val="accent3"/>
                </a:solidFill>
              </a:defRPr>
            </a:lvl7pPr>
            <a:lvl8pPr marL="0" algn="ctr">
              <a:defRPr sz="1000">
                <a:solidFill>
                  <a:schemeClr val="accent3"/>
                </a:solidFill>
              </a:defRPr>
            </a:lvl8pPr>
            <a:lvl9pPr marL="0" algn="ctr">
              <a:defRPr sz="1000">
                <a:solidFill>
                  <a:schemeClr val="accent3"/>
                </a:solidFill>
              </a:defRPr>
            </a:lvl9pPr>
          </a:lstStyle>
          <a:p>
            <a:r>
              <a:rPr lang="en-US"/>
              <a:t>Confidential</a:t>
            </a:r>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4172" r:id="rId1"/>
    <p:sldLayoutId id="2147484305" r:id="rId2"/>
    <p:sldLayoutId id="2147484306" r:id="rId3"/>
    <p:sldLayoutId id="2147484307" r:id="rId4"/>
    <p:sldLayoutId id="2147484166" r:id="rId5"/>
    <p:sldLayoutId id="214748416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 id="2147484318" r:id="rId17"/>
    <p:sldLayoutId id="2147484319" r:id="rId18"/>
    <p:sldLayoutId id="2147484320" r:id="rId19"/>
    <p:sldLayoutId id="2147484321" r:id="rId20"/>
    <p:sldLayoutId id="2147484322" r:id="rId21"/>
    <p:sldLayoutId id="2147484323" r:id="rId22"/>
    <p:sldLayoutId id="2147484170" r:id="rId23"/>
    <p:sldLayoutId id="2147484324" r:id="rId24"/>
    <p:sldLayoutId id="2147484325" r:id="rId25"/>
    <p:sldLayoutId id="2147484326" r:id="rId26"/>
    <p:sldLayoutId id="2147484169" r:id="rId27"/>
    <p:sldLayoutId id="2147484168" r:id="rId28"/>
    <p:sldLayoutId id="2147484179" r:id="rId29"/>
    <p:sldLayoutId id="2147484171" r:id="rId30"/>
    <p:sldLayoutId id="2147484327" r:id="rId31"/>
    <p:sldLayoutId id="2147484328" r:id="rId32"/>
    <p:sldLayoutId id="2147484329" r:id="rId33"/>
    <p:sldLayoutId id="2147484330" r:id="rId34"/>
    <p:sldLayoutId id="2147484215" r:id="rId35"/>
    <p:sldLayoutId id="2147484216" r:id="rId36"/>
    <p:sldLayoutId id="2147484217" r:id="rId37"/>
    <p:sldLayoutId id="2147484232" r:id="rId38"/>
    <p:sldLayoutId id="2147484233" r:id="rId39"/>
    <p:sldLayoutId id="2147484230" r:id="rId40"/>
    <p:sldLayoutId id="2147484331" r:id="rId41"/>
    <p:sldLayoutId id="2147483947" r:id="rId42"/>
    <p:sldLayoutId id="2147483948" r:id="rId43"/>
    <p:sldLayoutId id="2147484334" r:id="rId44"/>
    <p:sldLayoutId id="2147484182" r:id="rId45"/>
    <p:sldLayoutId id="2147484183" r:id="rId46"/>
    <p:sldLayoutId id="2147484184" r:id="rId47"/>
    <p:sldLayoutId id="2147484335" r:id="rId48"/>
    <p:sldLayoutId id="2147484336" r:id="rId49"/>
    <p:sldLayoutId id="2147484187" r:id="rId50"/>
    <p:sldLayoutId id="2147484188" r:id="rId51"/>
    <p:sldLayoutId id="2147484189" r:id="rId52"/>
    <p:sldLayoutId id="2147484190" r:id="rId53"/>
    <p:sldLayoutId id="2147484191" r:id="rId54"/>
    <p:sldLayoutId id="2147484192" r:id="rId55"/>
    <p:sldLayoutId id="2147484193" r:id="rId56"/>
    <p:sldLayoutId id="2147484194" r:id="rId57"/>
    <p:sldLayoutId id="2147484195" r:id="rId58"/>
    <p:sldLayoutId id="2147484196" r:id="rId59"/>
    <p:sldLayoutId id="2147484197" r:id="rId60"/>
    <p:sldLayoutId id="2147484198" r:id="rId61"/>
    <p:sldLayoutId id="2147484199" r:id="rId62"/>
    <p:sldLayoutId id="2147484200" r:id="rId63"/>
    <p:sldLayoutId id="2147484201" r:id="rId64"/>
    <p:sldLayoutId id="2147484202" r:id="rId65"/>
    <p:sldLayoutId id="2147484337" r:id="rId66"/>
    <p:sldLayoutId id="2147484204" r:id="rId67"/>
    <p:sldLayoutId id="2147484205" r:id="rId68"/>
    <p:sldLayoutId id="2147484206" r:id="rId69"/>
    <p:sldLayoutId id="2147484338" r:id="rId70"/>
    <p:sldLayoutId id="2147484339" r:id="rId71"/>
    <p:sldLayoutId id="2147484340" r:id="rId72"/>
    <p:sldLayoutId id="2147484341" r:id="rId73"/>
    <p:sldLayoutId id="2147484211" r:id="rId74"/>
    <p:sldLayoutId id="2147484212" r:id="rId75"/>
    <p:sldLayoutId id="2147484213" r:id="rId76"/>
    <p:sldLayoutId id="2147484214" r:id="rId77"/>
    <p:sldLayoutId id="2147484300" r:id="rId78"/>
    <p:sldLayoutId id="2147484301" r:id="rId79"/>
    <p:sldLayoutId id="2147484302" r:id="rId80"/>
    <p:sldLayoutId id="2147484303" r:id="rId81"/>
    <p:sldLayoutId id="2147484304" r:id="rId82"/>
    <p:sldLayoutId id="2147484231" r:id="rId8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p:titleStyle>
    <p:bodyStyle>
      <a:lvl1pPr marL="0" indent="0" algn="l" defTabSz="914400" rtl="0" eaLnBrk="1" latinLnBrk="0" hangingPunct="1">
        <a:lnSpc>
          <a:spcPct val="100000"/>
        </a:lnSpc>
        <a:spcBef>
          <a:spcPts val="0"/>
        </a:spcBef>
        <a:spcAft>
          <a:spcPts val="0"/>
        </a:spcAft>
        <a:buFont typeface="Arial" panose="020B0604020202020204" pitchFamily="34" charset="0"/>
        <a:buNone/>
        <a:defRPr sz="1600" b="0" i="0" kern="1200">
          <a:solidFill>
            <a:schemeClr val="tx1"/>
          </a:solidFill>
          <a:latin typeface="+mn-lt"/>
          <a:ea typeface="Verdana" panose="020B0604030504040204" pitchFamily="34" charset="0"/>
          <a:cs typeface="Verdana" panose="020B0604030504040204" pitchFamily="34" charset="0"/>
        </a:defRPr>
      </a:lvl1pPr>
      <a:lvl2pPr marL="0" indent="0" algn="l" defTabSz="914400" rtl="0" eaLnBrk="1" latinLnBrk="0" hangingPunct="1">
        <a:lnSpc>
          <a:spcPct val="100000"/>
        </a:lnSpc>
        <a:spcBef>
          <a:spcPts val="0"/>
        </a:spcBef>
        <a:spcAft>
          <a:spcPts val="1600"/>
        </a:spcAft>
        <a:buClr>
          <a:schemeClr val="accent1"/>
        </a:buClr>
        <a:buFontTx/>
        <a:buNone/>
        <a:tabLst>
          <a:tab pos="280988" algn="l"/>
        </a:tabLst>
        <a:defRPr sz="2200" b="1" i="0" kern="1200" cap="none" baseline="0">
          <a:solidFill>
            <a:schemeClr val="accent3"/>
          </a:solidFill>
          <a:latin typeface="+mn-lt"/>
          <a:ea typeface="Verdana" panose="020B0604030504040204" pitchFamily="34" charset="0"/>
          <a:cs typeface="Verdana" panose="020B0604030504040204" pitchFamily="34" charset="0"/>
        </a:defRPr>
      </a:lvl2pPr>
      <a:lvl3pPr marL="228600" indent="-228600" algn="l" defTabSz="292608" rtl="0" eaLnBrk="1" latinLnBrk="0" hangingPunct="1">
        <a:lnSpc>
          <a:spcPct val="100000"/>
        </a:lnSpc>
        <a:spcBef>
          <a:spcPts val="0"/>
        </a:spcBef>
        <a:spcAft>
          <a:spcPts val="0"/>
        </a:spcAft>
        <a:buClr>
          <a:schemeClr val="tx1"/>
        </a:buClr>
        <a:buFont typeface="Arial" panose="020B0604020202020204" pitchFamily="34" charset="0"/>
        <a:buChar char="•"/>
        <a:tabLst>
          <a:tab pos="276225" algn="l"/>
          <a:tab pos="584200" algn="l"/>
        </a:tabLst>
        <a:defRPr sz="1600" b="0" i="0" kern="1200">
          <a:solidFill>
            <a:schemeClr val="tx1"/>
          </a:solidFill>
          <a:latin typeface="+mn-lt"/>
          <a:ea typeface="Verdana" panose="020B0604030504040204" pitchFamily="34" charset="0"/>
          <a:cs typeface="Verdana" panose="020B0604030504040204" pitchFamily="34" charset="0"/>
        </a:defRPr>
      </a:lvl3pPr>
      <a:lvl4pPr marL="457200" marR="0" indent="-228600" algn="l" defTabSz="292608" rtl="0" eaLnBrk="1" fontAlgn="auto" latinLnBrk="0" hangingPunct="1">
        <a:lnSpc>
          <a:spcPct val="100000"/>
        </a:lnSpc>
        <a:spcBef>
          <a:spcPts val="0"/>
        </a:spcBef>
        <a:spcAft>
          <a:spcPts val="0"/>
        </a:spcAft>
        <a:buClr>
          <a:schemeClr val="tx1"/>
        </a:buClr>
        <a:buSzPct val="100000"/>
        <a:buFont typeface="System Font Regular"/>
        <a:buChar char="–"/>
        <a:tabLst/>
        <a:defRPr sz="1600" b="0" i="0" kern="1200">
          <a:solidFill>
            <a:schemeClr val="tx1"/>
          </a:solidFill>
          <a:latin typeface="+mn-lt"/>
          <a:ea typeface="Verdana" panose="020B0604030504040204" pitchFamily="34" charset="0"/>
          <a:cs typeface="Verdana" panose="020B0604030504040204" pitchFamily="34" charset="0"/>
        </a:defRPr>
      </a:lvl4pPr>
      <a:lvl5pPr marL="0" indent="0" algn="l" defTabSz="292608" rtl="0" eaLnBrk="1" latinLnBrk="0" hangingPunct="1">
        <a:lnSpc>
          <a:spcPct val="100000"/>
        </a:lnSpc>
        <a:spcBef>
          <a:spcPts val="0"/>
        </a:spcBef>
        <a:spcAft>
          <a:spcPts val="0"/>
        </a:spcAft>
        <a:buClr>
          <a:schemeClr val="tx1"/>
        </a:buClr>
        <a:buSzPct val="100000"/>
        <a:buFontTx/>
        <a:buNone/>
        <a:tabLst>
          <a:tab pos="292608" algn="l"/>
          <a:tab pos="585216" algn="l"/>
        </a:tabLst>
        <a:defRPr sz="1400" b="0" i="0" kern="1200">
          <a:solidFill>
            <a:schemeClr val="tx1"/>
          </a:solidFill>
          <a:latin typeface="+mn-lt"/>
          <a:ea typeface="Verdana" panose="020B0604030504040204" pitchFamily="34" charset="0"/>
          <a:cs typeface="Verdana" panose="020B0604030504040204" pitchFamily="34" charset="0"/>
        </a:defRPr>
      </a:lvl5pPr>
      <a:lvl6pPr marL="228600" indent="-228600" algn="l" defTabSz="914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400" b="0" i="0" kern="1200">
          <a:solidFill>
            <a:schemeClr val="tx1"/>
          </a:solidFill>
          <a:latin typeface="+mn-lt"/>
          <a:ea typeface="Verdana" panose="020B0604030504040204" pitchFamily="34" charset="0"/>
          <a:cs typeface="Verdana" panose="020B0604030504040204" pitchFamily="34" charset="0"/>
        </a:defRPr>
      </a:lvl6pPr>
      <a:lvl7pPr marL="457200" indent="-228600" algn="l" defTabSz="914400" rtl="0" eaLnBrk="1" latinLnBrk="0" hangingPunct="1">
        <a:lnSpc>
          <a:spcPct val="100000"/>
        </a:lnSpc>
        <a:spcBef>
          <a:spcPts val="0"/>
        </a:spcBef>
        <a:spcAft>
          <a:spcPts val="0"/>
        </a:spcAft>
        <a:buClr>
          <a:schemeClr val="tx2"/>
        </a:buClr>
        <a:buSzPct val="100000"/>
        <a:buFont typeface="System Font Regular"/>
        <a:buChar char="–"/>
        <a:tabLst/>
        <a:defRPr sz="1400" b="0" i="0" kern="120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14" userDrawn="1">
          <p15:clr>
            <a:srgbClr val="F26B43"/>
          </p15:clr>
        </p15:guide>
        <p15:guide id="3" pos="291" userDrawn="1">
          <p15:clr>
            <a:srgbClr val="F26B43"/>
          </p15:clr>
        </p15:guide>
        <p15:guide id="8" pos="2536" userDrawn="1">
          <p15:clr>
            <a:srgbClr val="F26B43"/>
          </p15:clr>
        </p15:guide>
        <p15:guide id="9" pos="3747" userDrawn="1">
          <p15:clr>
            <a:srgbClr val="F26B43"/>
          </p15:clr>
        </p15:guide>
        <p15:guide id="10" pos="3840" userDrawn="1">
          <p15:clr>
            <a:srgbClr val="F26B43"/>
          </p15:clr>
        </p15:guide>
        <p15:guide id="12" pos="3933" userDrawn="1">
          <p15:clr>
            <a:srgbClr val="F26B43"/>
          </p15:clr>
        </p15:guide>
        <p15:guide id="13" pos="7389" userDrawn="1">
          <p15:clr>
            <a:srgbClr val="F26B43"/>
          </p15:clr>
        </p15:guide>
        <p15:guide id="15" pos="4966" userDrawn="1">
          <p15:clr>
            <a:srgbClr val="F26B43"/>
          </p15:clr>
        </p15:guide>
        <p15:guide id="16" pos="5144" userDrawn="1">
          <p15:clr>
            <a:srgbClr val="F26B43"/>
          </p15:clr>
        </p15:guide>
        <p15:guide id="26" orient="horz" pos="1063" userDrawn="1">
          <p15:clr>
            <a:srgbClr val="F26B43"/>
          </p15:clr>
        </p15:guide>
        <p15:guide id="31" orient="horz" pos="3816" userDrawn="1">
          <p15:clr>
            <a:srgbClr val="F26B43"/>
          </p15:clr>
        </p15:guide>
        <p15:guide id="32" orient="horz" pos="3996" userDrawn="1">
          <p15:clr>
            <a:srgbClr val="F26B43"/>
          </p15:clr>
        </p15:guide>
        <p15:guide id="33" orient="horz" pos="899" userDrawn="1">
          <p15:clr>
            <a:srgbClr val="F26B43"/>
          </p15:clr>
        </p15:guide>
        <p15:guide id="35" orient="horz" pos="4124" userDrawn="1">
          <p15:clr>
            <a:srgbClr val="F26B43"/>
          </p15:clr>
        </p15:guide>
        <p15:guide id="36" orient="horz" pos="26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51.sv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57.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55.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55.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57.xml"/><Relationship Id="rId5" Type="http://schemas.openxmlformats.org/officeDocument/2006/relationships/image" Target="../media/image30.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30.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57.xml"/><Relationship Id="rId5" Type="http://schemas.openxmlformats.org/officeDocument/2006/relationships/image" Target="../media/image30.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57.xml"/><Relationship Id="rId5" Type="http://schemas.openxmlformats.org/officeDocument/2006/relationships/image" Target="../media/image30.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57.xml"/><Relationship Id="rId5" Type="http://schemas.openxmlformats.org/officeDocument/2006/relationships/chart" Target="../charts/chart6.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57.xml"/><Relationship Id="rId5" Type="http://schemas.openxmlformats.org/officeDocument/2006/relationships/chart" Target="../charts/chart7.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4.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5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57.xml"/><Relationship Id="rId5" Type="http://schemas.openxmlformats.org/officeDocument/2006/relationships/image" Target="../media/image30.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60.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55.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120.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109.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6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6.jpe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6.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058B-3606-4E44-AC9C-DB47FE1A6838}"/>
              </a:ext>
            </a:extLst>
          </p:cNvPr>
          <p:cNvSpPr>
            <a:spLocks noGrp="1"/>
          </p:cNvSpPr>
          <p:nvPr>
            <p:ph type="title"/>
          </p:nvPr>
        </p:nvSpPr>
        <p:spPr>
          <a:xfrm>
            <a:off x="4340354" y="2080974"/>
            <a:ext cx="7662794" cy="1187901"/>
          </a:xfrm>
        </p:spPr>
        <p:txBody>
          <a:bodyPr>
            <a:noAutofit/>
          </a:bodyPr>
          <a:lstStyle/>
          <a:p>
            <a:pPr algn="ctr"/>
            <a:br>
              <a:rPr lang="en-US" sz="3600" b="0" dirty="0"/>
            </a:br>
            <a:r>
              <a:rPr lang="en-US" sz="3600" dirty="0">
                <a:latin typeface="Times New Roman"/>
                <a:ea typeface="Calibri Light"/>
                <a:cs typeface="Times New Roman"/>
              </a:rPr>
              <a:t>Who decides the value of new genomic technologies for rare disease?</a:t>
            </a:r>
            <a:endParaRPr lang="en-US" sz="3600" dirty="0">
              <a:cs typeface="Calibri Light"/>
            </a:endParaRPr>
          </a:p>
        </p:txBody>
      </p:sp>
      <p:sp>
        <p:nvSpPr>
          <p:cNvPr id="3" name="Text Placeholder 2">
            <a:extLst>
              <a:ext uri="{FF2B5EF4-FFF2-40B4-BE49-F238E27FC236}">
                <a16:creationId xmlns:a16="http://schemas.microsoft.com/office/drawing/2014/main" id="{F424F64C-725D-3944-94D2-BCD91D767D99}"/>
              </a:ext>
            </a:extLst>
          </p:cNvPr>
          <p:cNvSpPr>
            <a:spLocks noGrp="1"/>
          </p:cNvSpPr>
          <p:nvPr>
            <p:ph type="body" sz="quarter" idx="19"/>
          </p:nvPr>
        </p:nvSpPr>
        <p:spPr>
          <a:xfrm>
            <a:off x="5138888" y="3422001"/>
            <a:ext cx="6090109" cy="2038338"/>
          </a:xfrm>
        </p:spPr>
        <p:txBody>
          <a:bodyPr vert="horz" lIns="0" tIns="0" rIns="91440" bIns="45720" rtlCol="0" anchor="t">
            <a:noAutofit/>
          </a:bodyPr>
          <a:lstStyle/>
          <a:p>
            <a:pPr algn="ctr"/>
            <a:endParaRPr lang="en-US" b="0" i="1">
              <a:latin typeface="Calibri Light"/>
            </a:endParaRPr>
          </a:p>
          <a:p>
            <a:pPr algn="ctr">
              <a:spcBef>
                <a:spcPts val="100"/>
              </a:spcBef>
            </a:pPr>
            <a:r>
              <a:rPr lang="en-US" b="0" i="1" dirty="0">
                <a:latin typeface="Calibri Light"/>
                <a:ea typeface="Verdana"/>
                <a:cs typeface="Calibri"/>
              </a:rPr>
              <a:t>Bioethics Grand Rounds</a:t>
            </a:r>
            <a:br>
              <a:rPr lang="en-US" b="0" i="1" dirty="0">
                <a:latin typeface="Calibri Light"/>
                <a:ea typeface="Verdana"/>
                <a:cs typeface="Calibri"/>
              </a:rPr>
            </a:br>
            <a:r>
              <a:rPr lang="en-US" b="0" i="1" dirty="0">
                <a:latin typeface="Calibri Light"/>
                <a:ea typeface="Verdana"/>
                <a:cs typeface="Calibri"/>
              </a:rPr>
              <a:t>School Of Medicine</a:t>
            </a:r>
            <a:br>
              <a:rPr lang="en-US" b="0" i="1" dirty="0">
                <a:latin typeface="Calibri Light"/>
                <a:ea typeface="Verdana"/>
                <a:cs typeface="Calibri"/>
              </a:rPr>
            </a:br>
            <a:r>
              <a:rPr lang="en-US" b="0" i="1" dirty="0">
                <a:latin typeface="Calibri Light"/>
                <a:ea typeface="Verdana"/>
                <a:cs typeface="Calibri"/>
              </a:rPr>
              <a:t>Indiana University</a:t>
            </a:r>
            <a:endParaRPr lang="en-US" sz="2800" dirty="0">
              <a:latin typeface="Calibri" panose="020F0502020204030204"/>
              <a:cs typeface="Calibri"/>
            </a:endParaRPr>
          </a:p>
          <a:p>
            <a:pPr algn="ctr">
              <a:spcBef>
                <a:spcPts val="100"/>
              </a:spcBef>
            </a:pPr>
            <a:endParaRPr lang="en-US" b="0" i="1" dirty="0">
              <a:latin typeface="Calibri Light"/>
              <a:cs typeface="Calibri"/>
            </a:endParaRPr>
          </a:p>
          <a:p>
            <a:pPr algn="ctr">
              <a:spcBef>
                <a:spcPts val="100"/>
              </a:spcBef>
            </a:pPr>
            <a:r>
              <a:rPr lang="en-US" b="0" i="1" dirty="0">
                <a:latin typeface="Calibri Light"/>
                <a:ea typeface="Verdana"/>
                <a:cs typeface="Calibri"/>
              </a:rPr>
              <a:t>March 13, 2025</a:t>
            </a:r>
            <a:endParaRPr lang="en-US" b="0" i="1" dirty="0">
              <a:latin typeface="Calibri Light"/>
              <a:cs typeface="Calibri"/>
            </a:endParaRPr>
          </a:p>
        </p:txBody>
      </p:sp>
      <p:sp>
        <p:nvSpPr>
          <p:cNvPr id="4" name="Text Placeholder 3">
            <a:extLst>
              <a:ext uri="{FF2B5EF4-FFF2-40B4-BE49-F238E27FC236}">
                <a16:creationId xmlns:a16="http://schemas.microsoft.com/office/drawing/2014/main" id="{3FA09EB5-47E2-D94C-9808-4117EBB47923}"/>
              </a:ext>
            </a:extLst>
          </p:cNvPr>
          <p:cNvSpPr>
            <a:spLocks noGrp="1"/>
          </p:cNvSpPr>
          <p:nvPr>
            <p:ph type="body" sz="quarter" idx="20"/>
          </p:nvPr>
        </p:nvSpPr>
        <p:spPr>
          <a:xfrm>
            <a:off x="1793394" y="5419640"/>
            <a:ext cx="3846511" cy="1172513"/>
          </a:xfrm>
        </p:spPr>
        <p:txBody>
          <a:bodyPr/>
          <a:lstStyle/>
          <a:p>
            <a:pPr>
              <a:spcBef>
                <a:spcPts val="100"/>
              </a:spcBef>
            </a:pPr>
            <a:r>
              <a:rPr lang="en-US" sz="1800" dirty="0">
                <a:ea typeface="Verdana"/>
              </a:rPr>
              <a:t>Meghan Halley, PhD, MPH</a:t>
            </a:r>
            <a:endParaRPr lang="en-US" sz="1800" dirty="0"/>
          </a:p>
          <a:p>
            <a:pPr>
              <a:spcBef>
                <a:spcPts val="100"/>
              </a:spcBef>
            </a:pPr>
            <a:r>
              <a:rPr lang="en-US" sz="1800" dirty="0">
                <a:ea typeface="Verdana"/>
              </a:rPr>
              <a:t>Assistant Professor of Pediatrics</a:t>
            </a:r>
            <a:endParaRPr lang="en-US" sz="1800" dirty="0">
              <a:cs typeface="Calibri" panose="020F0502020204030204"/>
            </a:endParaRPr>
          </a:p>
          <a:p>
            <a:pPr>
              <a:spcBef>
                <a:spcPts val="100"/>
              </a:spcBef>
            </a:pPr>
            <a:r>
              <a:rPr lang="en-US" sz="1800" dirty="0">
                <a:ea typeface="Verdana"/>
              </a:rPr>
              <a:t>Center for Biomedical Ethics</a:t>
            </a:r>
            <a:endParaRPr lang="en-US" sz="1800" dirty="0">
              <a:ea typeface="Verdana"/>
              <a:cs typeface="Calibri" panose="020F0502020204030204"/>
            </a:endParaRPr>
          </a:p>
          <a:p>
            <a:pPr>
              <a:spcBef>
                <a:spcPts val="100"/>
              </a:spcBef>
            </a:pPr>
            <a:r>
              <a:rPr lang="en-US" sz="1800" dirty="0">
                <a:ea typeface="Verdana"/>
              </a:rPr>
              <a:t>Stanford University School of Medicine</a:t>
            </a:r>
            <a:endParaRPr lang="en-US" sz="1800" dirty="0">
              <a:ea typeface="Verdana"/>
              <a:cs typeface="Calibri" panose="020F0502020204030204"/>
            </a:endParaRPr>
          </a:p>
        </p:txBody>
      </p:sp>
    </p:spTree>
    <p:extLst>
      <p:ext uri="{BB962C8B-B14F-4D97-AF65-F5344CB8AC3E}">
        <p14:creationId xmlns:p14="http://schemas.microsoft.com/office/powerpoint/2010/main" val="312952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40F5B8-399A-D65D-CD7D-DA51E4DAB308}"/>
              </a:ext>
            </a:extLst>
          </p:cNvPr>
          <p:cNvSpPr txBox="1"/>
          <p:nvPr/>
        </p:nvSpPr>
        <p:spPr>
          <a:xfrm>
            <a:off x="7952691" y="6517341"/>
            <a:ext cx="41825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cs typeface="Calibri"/>
              </a:rPr>
              <a:t>(</a:t>
            </a:r>
            <a:r>
              <a:rPr lang="en-US" sz="1100">
                <a:cs typeface="Calibri"/>
              </a:rPr>
              <a:t>Douglas et al. 2019; Phillips et al. 2022</a:t>
            </a:r>
            <a:r>
              <a:rPr lang="en-US" sz="1200">
                <a:cs typeface="Calibri"/>
              </a:rPr>
              <a:t>)</a:t>
            </a:r>
            <a:endParaRPr lang="en-US" sz="1200"/>
          </a:p>
        </p:txBody>
      </p:sp>
      <p:sp>
        <p:nvSpPr>
          <p:cNvPr id="2" name="TextBox 1">
            <a:extLst>
              <a:ext uri="{FF2B5EF4-FFF2-40B4-BE49-F238E27FC236}">
                <a16:creationId xmlns:a16="http://schemas.microsoft.com/office/drawing/2014/main" id="{A56802F7-4133-3028-B768-731063E66158}"/>
              </a:ext>
            </a:extLst>
          </p:cNvPr>
          <p:cNvSpPr txBox="1"/>
          <p:nvPr/>
        </p:nvSpPr>
        <p:spPr>
          <a:xfrm>
            <a:off x="1168668" y="2738092"/>
            <a:ext cx="349893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alibri Light"/>
                <a:ea typeface="Calibri Light"/>
                <a:cs typeface="Calibri Light"/>
              </a:rPr>
              <a:t>For Payers:</a:t>
            </a:r>
            <a:endParaRPr lang="en-US" sz="2800" b="1">
              <a:latin typeface="Calibri Light"/>
            </a:endParaRPr>
          </a:p>
          <a:p>
            <a:pPr algn="ctr"/>
            <a:r>
              <a:rPr lang="en-US" sz="2800" b="1">
                <a:latin typeface="Calibri Light"/>
              </a:rPr>
              <a:t>Value = More health (QALYs) for equal or less cost</a:t>
            </a:r>
            <a:endParaRPr lang="en-US" sz="2800" b="1">
              <a:ea typeface="Calibri"/>
              <a:cs typeface="Calibri"/>
            </a:endParaRPr>
          </a:p>
        </p:txBody>
      </p:sp>
      <p:graphicFrame>
        <p:nvGraphicFramePr>
          <p:cNvPr id="9" name="Content Placeholder 9">
            <a:extLst>
              <a:ext uri="{FF2B5EF4-FFF2-40B4-BE49-F238E27FC236}">
                <a16:creationId xmlns:a16="http://schemas.microsoft.com/office/drawing/2014/main" id="{B8393A41-AFA1-4A5C-9662-CFBB71268E93}"/>
              </a:ext>
            </a:extLst>
          </p:cNvPr>
          <p:cNvGraphicFramePr>
            <a:graphicFrameLocks noGrp="1"/>
          </p:cNvGraphicFramePr>
          <p:nvPr>
            <p:extLst>
              <p:ext uri="{D42A27DB-BD31-4B8C-83A1-F6EECF244321}">
                <p14:modId xmlns:p14="http://schemas.microsoft.com/office/powerpoint/2010/main" val="4224990271"/>
              </p:ext>
            </p:extLst>
          </p:nvPr>
        </p:nvGraphicFramePr>
        <p:xfrm>
          <a:off x="5489075" y="1486270"/>
          <a:ext cx="6354989" cy="4769530"/>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1">
            <a:extLst>
              <a:ext uri="{FF2B5EF4-FFF2-40B4-BE49-F238E27FC236}">
                <a16:creationId xmlns:a16="http://schemas.microsoft.com/office/drawing/2014/main" id="{8E5A6785-3755-FB2A-7FAF-85B20EB706A6}"/>
              </a:ext>
            </a:extLst>
          </p:cNvPr>
          <p:cNvSpPr>
            <a:spLocks noGrp="1"/>
          </p:cNvSpPr>
          <p:nvPr>
            <p:ph type="title"/>
          </p:nvPr>
        </p:nvSpPr>
        <p:spPr/>
        <p:txBody>
          <a:bodyPr vert="horz" lIns="0" tIns="0" rIns="0" bIns="0" rtlCol="0" anchor="t" anchorCtr="0">
            <a:noAutofit/>
          </a:bodyPr>
          <a:lstStyle/>
          <a:p>
            <a:pPr algn="ctr"/>
            <a:r>
              <a:rPr lang="en-US">
                <a:latin typeface="Times New Roman"/>
                <a:ea typeface="Verdana"/>
                <a:cs typeface="Times New Roman"/>
              </a:rPr>
              <a:t>Payer coverage of exome and genome sequencing</a:t>
            </a:r>
            <a:endParaRPr lang="en-US"/>
          </a:p>
        </p:txBody>
      </p:sp>
    </p:spTree>
    <p:extLst>
      <p:ext uri="{BB962C8B-B14F-4D97-AF65-F5344CB8AC3E}">
        <p14:creationId xmlns:p14="http://schemas.microsoft.com/office/powerpoint/2010/main" val="102415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 external file that holds a picture, illustration, etc.&#10;Object name is nihms-1758693-f0001.jpg">
            <a:extLst>
              <a:ext uri="{FF2B5EF4-FFF2-40B4-BE49-F238E27FC236}">
                <a16:creationId xmlns:a16="http://schemas.microsoft.com/office/drawing/2014/main" id="{91808EC1-047D-7F42-E543-E3E4FAEC2792}"/>
              </a:ext>
            </a:extLst>
          </p:cNvPr>
          <p:cNvPicPr>
            <a:picLocks noChangeAspect="1"/>
          </p:cNvPicPr>
          <p:nvPr/>
        </p:nvPicPr>
        <p:blipFill rotWithShape="1">
          <a:blip r:embed="rId3"/>
          <a:srcRect t="-513" r="58" b="526"/>
          <a:stretch/>
        </p:blipFill>
        <p:spPr>
          <a:xfrm>
            <a:off x="1568704" y="1250008"/>
            <a:ext cx="9046180" cy="5090117"/>
          </a:xfrm>
          <a:prstGeom prst="rect">
            <a:avLst/>
          </a:prstGeom>
          <a:noFill/>
        </p:spPr>
      </p:pic>
      <p:sp>
        <p:nvSpPr>
          <p:cNvPr id="2" name="Slide Number Placeholder 1">
            <a:extLst>
              <a:ext uri="{FF2B5EF4-FFF2-40B4-BE49-F238E27FC236}">
                <a16:creationId xmlns:a16="http://schemas.microsoft.com/office/drawing/2014/main" id="{0D35B5CC-87B7-6F0C-7E89-90C7DA346CF5}"/>
              </a:ext>
            </a:extLst>
          </p:cNvPr>
          <p:cNvSpPr>
            <a:spLocks noGrp="1"/>
          </p:cNvSpPr>
          <p:nvPr>
            <p:ph type="sldNum" sz="quarter" idx="14"/>
          </p:nvPr>
        </p:nvSpPr>
        <p:spPr>
          <a:xfrm>
            <a:off x="11347742" y="6346858"/>
            <a:ext cx="382295" cy="193232"/>
          </a:xfrm>
        </p:spPr>
        <p:txBody>
          <a:bodyPr anchor="b">
            <a:normAutofit/>
          </a:bodyPr>
          <a:lstStyle/>
          <a:p>
            <a:pPr>
              <a:spcAft>
                <a:spcPts val="600"/>
              </a:spcAft>
            </a:pPr>
            <a:fld id="{63DCA5C9-2E11-4C67-86EB-AE1DE127DC64}" type="slidenum">
              <a:rPr lang="en-US" smtClean="0"/>
              <a:pPr>
                <a:spcAft>
                  <a:spcPts val="600"/>
                </a:spcAft>
              </a:pPr>
              <a:t>11</a:t>
            </a:fld>
            <a:endParaRPr lang="en-US"/>
          </a:p>
        </p:txBody>
      </p:sp>
      <p:sp>
        <p:nvSpPr>
          <p:cNvPr id="7" name="Title 6">
            <a:extLst>
              <a:ext uri="{FF2B5EF4-FFF2-40B4-BE49-F238E27FC236}">
                <a16:creationId xmlns:a16="http://schemas.microsoft.com/office/drawing/2014/main" id="{B9E673FA-E492-83D8-E98A-55C8E36D7AE8}"/>
              </a:ext>
            </a:extLst>
          </p:cNvPr>
          <p:cNvSpPr>
            <a:spLocks noGrp="1"/>
          </p:cNvSpPr>
          <p:nvPr>
            <p:ph type="title"/>
          </p:nvPr>
        </p:nvSpPr>
        <p:spPr>
          <a:xfrm>
            <a:off x="461964" y="412749"/>
            <a:ext cx="11268074" cy="597594"/>
          </a:xfrm>
        </p:spPr>
        <p:txBody>
          <a:bodyPr vert="horz" lIns="0" tIns="0" rIns="0" bIns="0" rtlCol="0" anchor="t" anchorCtr="0">
            <a:normAutofit/>
          </a:bodyPr>
          <a:lstStyle/>
          <a:p>
            <a:pPr algn="ctr"/>
            <a:r>
              <a:rPr lang="en-US">
                <a:latin typeface="Times New Roman"/>
                <a:ea typeface="Verdana"/>
                <a:cs typeface="Times New Roman"/>
              </a:rPr>
              <a:t>Conceptual model of perceived utility of genetic information</a:t>
            </a:r>
            <a:endParaRPr lang="en-US"/>
          </a:p>
        </p:txBody>
      </p:sp>
      <p:sp>
        <p:nvSpPr>
          <p:cNvPr id="4" name="TextBox 3">
            <a:extLst>
              <a:ext uri="{FF2B5EF4-FFF2-40B4-BE49-F238E27FC236}">
                <a16:creationId xmlns:a16="http://schemas.microsoft.com/office/drawing/2014/main" id="{4545CB27-1027-0099-67D8-BB04135A4144}"/>
              </a:ext>
            </a:extLst>
          </p:cNvPr>
          <p:cNvSpPr txBox="1"/>
          <p:nvPr/>
        </p:nvSpPr>
        <p:spPr>
          <a:xfrm>
            <a:off x="7952691" y="6517341"/>
            <a:ext cx="41825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cs typeface="Calibri"/>
              </a:rPr>
              <a:t>(Smith et al. 2022</a:t>
            </a:r>
            <a:r>
              <a:rPr lang="en-US" sz="1200" dirty="0">
                <a:cs typeface="Calibri"/>
              </a:rPr>
              <a:t>)</a:t>
            </a:r>
            <a:endParaRPr lang="en-US" sz="1200" dirty="0"/>
          </a:p>
        </p:txBody>
      </p:sp>
    </p:spTree>
    <p:extLst>
      <p:ext uri="{BB962C8B-B14F-4D97-AF65-F5344CB8AC3E}">
        <p14:creationId xmlns:p14="http://schemas.microsoft.com/office/powerpoint/2010/main" val="2678583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35B5CC-87B7-6F0C-7E89-90C7DA346CF5}"/>
              </a:ext>
            </a:extLst>
          </p:cNvPr>
          <p:cNvSpPr>
            <a:spLocks noGrp="1"/>
          </p:cNvSpPr>
          <p:nvPr>
            <p:ph type="sldNum" sz="quarter" idx="14"/>
          </p:nvPr>
        </p:nvSpPr>
        <p:spPr>
          <a:xfrm>
            <a:off x="11347742" y="6346858"/>
            <a:ext cx="382295" cy="193232"/>
          </a:xfrm>
        </p:spPr>
        <p:txBody>
          <a:bodyPr anchor="b">
            <a:normAutofit/>
          </a:bodyPr>
          <a:lstStyle/>
          <a:p>
            <a:pPr>
              <a:spcAft>
                <a:spcPts val="600"/>
              </a:spcAft>
            </a:pPr>
            <a:fld id="{63DCA5C9-2E11-4C67-86EB-AE1DE127DC64}" type="slidenum">
              <a:rPr lang="en-US" smtClean="0"/>
              <a:pPr>
                <a:spcAft>
                  <a:spcPts val="600"/>
                </a:spcAft>
              </a:pPr>
              <a:t>12</a:t>
            </a:fld>
            <a:endParaRPr lang="en-US"/>
          </a:p>
        </p:txBody>
      </p:sp>
      <p:sp>
        <p:nvSpPr>
          <p:cNvPr id="7" name="Title 6">
            <a:extLst>
              <a:ext uri="{FF2B5EF4-FFF2-40B4-BE49-F238E27FC236}">
                <a16:creationId xmlns:a16="http://schemas.microsoft.com/office/drawing/2014/main" id="{B9E673FA-E492-83D8-E98A-55C8E36D7AE8}"/>
              </a:ext>
            </a:extLst>
          </p:cNvPr>
          <p:cNvSpPr>
            <a:spLocks noGrp="1"/>
          </p:cNvSpPr>
          <p:nvPr>
            <p:ph type="title"/>
          </p:nvPr>
        </p:nvSpPr>
        <p:spPr>
          <a:xfrm>
            <a:off x="461964" y="412749"/>
            <a:ext cx="11268074" cy="571543"/>
          </a:xfrm>
        </p:spPr>
        <p:txBody>
          <a:bodyPr vert="horz" lIns="0" tIns="0" rIns="0" bIns="0" rtlCol="0" anchor="t" anchorCtr="0">
            <a:normAutofit/>
          </a:bodyPr>
          <a:lstStyle/>
          <a:p>
            <a:pPr algn="ctr"/>
            <a:r>
              <a:rPr lang="en-US">
                <a:latin typeface="Times New Roman"/>
                <a:ea typeface="Verdana"/>
                <a:cs typeface="Times New Roman"/>
              </a:rPr>
              <a:t>Toward a broader model of value: Personal/perceived utility</a:t>
            </a:r>
          </a:p>
        </p:txBody>
      </p:sp>
      <p:pic>
        <p:nvPicPr>
          <p:cNvPr id="3" name="Picture 2" descr="A graph of a number of publications&#10;&#10;Description automatically generated">
            <a:extLst>
              <a:ext uri="{FF2B5EF4-FFF2-40B4-BE49-F238E27FC236}">
                <a16:creationId xmlns:a16="http://schemas.microsoft.com/office/drawing/2014/main" id="{7EE78547-3E7C-EF93-E368-E0A7A36EFB4E}"/>
              </a:ext>
            </a:extLst>
          </p:cNvPr>
          <p:cNvPicPr>
            <a:picLocks noChangeAspect="1"/>
          </p:cNvPicPr>
          <p:nvPr/>
        </p:nvPicPr>
        <p:blipFill rotWithShape="1">
          <a:blip r:embed="rId3"/>
          <a:srcRect l="102" t="3131" r="45" b="1560"/>
          <a:stretch/>
        </p:blipFill>
        <p:spPr>
          <a:xfrm>
            <a:off x="1913577" y="1223614"/>
            <a:ext cx="8781687" cy="5028813"/>
          </a:xfrm>
          <a:prstGeom prst="rect">
            <a:avLst/>
          </a:prstGeom>
          <a:ln>
            <a:solidFill>
              <a:schemeClr val="accent1"/>
            </a:solidFill>
          </a:ln>
        </p:spPr>
      </p:pic>
    </p:spTree>
    <p:extLst>
      <p:ext uri="{BB962C8B-B14F-4D97-AF65-F5344CB8AC3E}">
        <p14:creationId xmlns:p14="http://schemas.microsoft.com/office/powerpoint/2010/main" val="1179410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30D1C-0243-8156-7792-2B52E988E33A}"/>
              </a:ext>
            </a:extLst>
          </p:cNvPr>
          <p:cNvSpPr>
            <a:spLocks noGrp="1"/>
          </p:cNvSpPr>
          <p:nvPr>
            <p:ph type="sldNum" sz="quarter" idx="19"/>
          </p:nvPr>
        </p:nvSpPr>
        <p:spPr>
          <a:xfrm>
            <a:off x="11347742" y="6346858"/>
            <a:ext cx="382295" cy="193232"/>
          </a:xfrm>
        </p:spPr>
        <p:txBody>
          <a:bodyPr anchor="b">
            <a:normAutofit/>
          </a:bodyPr>
          <a:lstStyle/>
          <a:p>
            <a:pPr>
              <a:spcAft>
                <a:spcPts val="600"/>
              </a:spcAft>
            </a:pPr>
            <a:fld id="{63DCA5C9-2E11-4C67-86EB-AE1DE127DC64}" type="slidenum">
              <a:rPr lang="en-US" smtClean="0"/>
              <a:pPr>
                <a:spcAft>
                  <a:spcPts val="600"/>
                </a:spcAft>
              </a:pPr>
              <a:t>13</a:t>
            </a:fld>
            <a:endParaRPr lang="en-US"/>
          </a:p>
        </p:txBody>
      </p:sp>
      <p:sp>
        <p:nvSpPr>
          <p:cNvPr id="5" name="Title 4">
            <a:extLst>
              <a:ext uri="{FF2B5EF4-FFF2-40B4-BE49-F238E27FC236}">
                <a16:creationId xmlns:a16="http://schemas.microsoft.com/office/drawing/2014/main" id="{79C94BB5-42FF-D80D-5C18-EA768FF5A01C}"/>
              </a:ext>
            </a:extLst>
          </p:cNvPr>
          <p:cNvSpPr>
            <a:spLocks noGrp="1"/>
          </p:cNvSpPr>
          <p:nvPr>
            <p:ph type="title"/>
          </p:nvPr>
        </p:nvSpPr>
        <p:spPr>
          <a:xfrm>
            <a:off x="461964" y="415925"/>
            <a:ext cx="11268074" cy="1015967"/>
          </a:xfrm>
        </p:spPr>
        <p:txBody>
          <a:bodyPr vert="horz" lIns="0" tIns="0" rIns="0" bIns="0" rtlCol="0" anchor="t" anchorCtr="0">
            <a:normAutofit/>
          </a:bodyPr>
          <a:lstStyle/>
          <a:p>
            <a:r>
              <a:rPr lang="en-US">
                <a:latin typeface="Times New Roman"/>
                <a:ea typeface="Verdana"/>
                <a:cs typeface="Times New Roman"/>
              </a:rPr>
              <a:t>Limits of understanding perceived utility</a:t>
            </a:r>
          </a:p>
        </p:txBody>
      </p:sp>
      <p:graphicFrame>
        <p:nvGraphicFramePr>
          <p:cNvPr id="7" name="Content Placeholder 3">
            <a:extLst>
              <a:ext uri="{FF2B5EF4-FFF2-40B4-BE49-F238E27FC236}">
                <a16:creationId xmlns:a16="http://schemas.microsoft.com/office/drawing/2014/main" id="{6608FAB4-38EA-DFED-CED1-06D11815B222}"/>
              </a:ext>
            </a:extLst>
          </p:cNvPr>
          <p:cNvGraphicFramePr>
            <a:graphicFrameLocks noGrp="1"/>
          </p:cNvGraphicFramePr>
          <p:nvPr>
            <p:ph type="tbl" sz="quarter" idx="17"/>
            <p:extLst>
              <p:ext uri="{D42A27DB-BD31-4B8C-83A1-F6EECF244321}">
                <p14:modId xmlns:p14="http://schemas.microsoft.com/office/powerpoint/2010/main" val="2934054018"/>
              </p:ext>
            </p:extLst>
          </p:nvPr>
        </p:nvGraphicFramePr>
        <p:xfrm>
          <a:off x="461963" y="1427164"/>
          <a:ext cx="11268075" cy="4630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1042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418770-D4A1-4EB1-EF98-6D240703AD90}"/>
              </a:ext>
            </a:extLst>
          </p:cNvPr>
          <p:cNvSpPr>
            <a:spLocks noGrp="1"/>
          </p:cNvSpPr>
          <p:nvPr>
            <p:ph type="sldNum" sz="quarter" idx="15"/>
          </p:nvPr>
        </p:nvSpPr>
        <p:spPr/>
        <p:txBody>
          <a:bodyPr anchor="b">
            <a:normAutofit/>
          </a:bodyPr>
          <a:lstStyle/>
          <a:p>
            <a:pPr>
              <a:spcAft>
                <a:spcPts val="600"/>
              </a:spcAft>
            </a:pPr>
            <a:fld id="{63DCA5C9-2E11-4C67-86EB-AE1DE127DC64}" type="slidenum">
              <a:rPr lang="en-US" smtClean="0"/>
              <a:pPr>
                <a:spcAft>
                  <a:spcPts val="600"/>
                </a:spcAft>
              </a:pPr>
              <a:t>14</a:t>
            </a:fld>
            <a:endParaRPr lang="en-US"/>
          </a:p>
        </p:txBody>
      </p:sp>
      <p:sp>
        <p:nvSpPr>
          <p:cNvPr id="6" name="Text Placeholder 5">
            <a:extLst>
              <a:ext uri="{FF2B5EF4-FFF2-40B4-BE49-F238E27FC236}">
                <a16:creationId xmlns:a16="http://schemas.microsoft.com/office/drawing/2014/main" id="{9471869D-53EF-80B0-5FB9-9C7DC191E15C}"/>
              </a:ext>
            </a:extLst>
          </p:cNvPr>
          <p:cNvSpPr>
            <a:spLocks noGrp="1"/>
          </p:cNvSpPr>
          <p:nvPr>
            <p:ph sz="quarter" idx="18"/>
          </p:nvPr>
        </p:nvSpPr>
        <p:spPr>
          <a:xfrm>
            <a:off x="773542" y="1687513"/>
            <a:ext cx="5476875" cy="4370387"/>
          </a:xfrm>
        </p:spPr>
        <p:txBody>
          <a:bodyPr vert="horz" lIns="0" tIns="0" rIns="0" bIns="0" rtlCol="0" anchor="t">
            <a:normAutofit/>
          </a:bodyPr>
          <a:lstStyle/>
          <a:p>
            <a:pPr algn="ctr">
              <a:spcAft>
                <a:spcPts val="600"/>
              </a:spcAft>
            </a:pPr>
            <a:r>
              <a:rPr lang="en-US" sz="2400" b="1">
                <a:ea typeface="Verdana"/>
              </a:rPr>
              <a:t>The UDN Diversity Pilot</a:t>
            </a:r>
            <a:endParaRPr lang="en-US" sz="2400"/>
          </a:p>
          <a:p>
            <a:pPr marL="285750" indent="-285750">
              <a:spcAft>
                <a:spcPts val="600"/>
              </a:spcAft>
              <a:buChar char="•"/>
            </a:pPr>
            <a:r>
              <a:rPr lang="en-US" sz="2400">
                <a:ea typeface="Verdana"/>
              </a:rPr>
              <a:t>Parents of children enrolled in the UDN</a:t>
            </a:r>
          </a:p>
          <a:p>
            <a:pPr marL="285750" indent="-285750">
              <a:spcAft>
                <a:spcPts val="600"/>
              </a:spcAft>
              <a:buChar char="•"/>
            </a:pPr>
            <a:r>
              <a:rPr lang="en-US" sz="2400">
                <a:ea typeface="Verdana"/>
              </a:rPr>
              <a:t>Criterion sampling for race and ethnicity</a:t>
            </a:r>
            <a:endParaRPr lang="en-US"/>
          </a:p>
          <a:p>
            <a:pPr marL="285750" indent="-285750">
              <a:spcAft>
                <a:spcPts val="600"/>
              </a:spcAft>
              <a:buChar char="•"/>
            </a:pPr>
            <a:r>
              <a:rPr lang="en-US" sz="2400">
                <a:ea typeface="Verdana"/>
              </a:rPr>
              <a:t>Single in-depth interview</a:t>
            </a:r>
          </a:p>
          <a:p>
            <a:pPr marL="285750" indent="-285750">
              <a:spcAft>
                <a:spcPts val="600"/>
              </a:spcAft>
              <a:buChar char="•"/>
            </a:pPr>
            <a:endParaRPr lang="en-US"/>
          </a:p>
          <a:p>
            <a:pPr marL="285750" indent="-285750">
              <a:spcAft>
                <a:spcPts val="600"/>
              </a:spcAft>
              <a:buChar char="•"/>
            </a:pPr>
            <a:endParaRPr lang="en-US"/>
          </a:p>
        </p:txBody>
      </p:sp>
      <p:sp>
        <p:nvSpPr>
          <p:cNvPr id="4" name="Text Placeholder 3">
            <a:extLst>
              <a:ext uri="{FF2B5EF4-FFF2-40B4-BE49-F238E27FC236}">
                <a16:creationId xmlns:a16="http://schemas.microsoft.com/office/drawing/2014/main" id="{ABBB680B-98F8-1F12-4BAE-D8C20BA75B3B}"/>
              </a:ext>
            </a:extLst>
          </p:cNvPr>
          <p:cNvSpPr>
            <a:spLocks noGrp="1"/>
          </p:cNvSpPr>
          <p:nvPr>
            <p:ph sz="quarter" idx="19"/>
          </p:nvPr>
        </p:nvSpPr>
        <p:spPr>
          <a:xfrm>
            <a:off x="6467849" y="1708389"/>
            <a:ext cx="4735752" cy="4349511"/>
          </a:xfrm>
        </p:spPr>
        <p:txBody>
          <a:bodyPr vert="horz" lIns="0" tIns="0" rIns="0" bIns="0" rtlCol="0" anchor="t">
            <a:noAutofit/>
          </a:bodyPr>
          <a:lstStyle/>
          <a:p>
            <a:pPr algn="ctr">
              <a:spcAft>
                <a:spcPts val="600"/>
              </a:spcAft>
            </a:pPr>
            <a:r>
              <a:rPr lang="en-US" sz="2400" b="1">
                <a:ea typeface="Verdana"/>
              </a:rPr>
              <a:t>The </a:t>
            </a:r>
            <a:r>
              <a:rPr lang="en-US" sz="2400" b="1" err="1">
                <a:ea typeface="Verdana"/>
              </a:rPr>
              <a:t>ValueSeq</a:t>
            </a:r>
            <a:r>
              <a:rPr lang="en-US" sz="2400" b="1">
                <a:ea typeface="Verdana"/>
              </a:rPr>
              <a:t> Study</a:t>
            </a:r>
            <a:endParaRPr lang="en-US" sz="2400"/>
          </a:p>
          <a:p>
            <a:pPr marL="285750" indent="-285750">
              <a:spcAft>
                <a:spcPts val="600"/>
              </a:spcAft>
              <a:buChar char="•"/>
            </a:pPr>
            <a:r>
              <a:rPr lang="en-US" sz="2400">
                <a:ea typeface="Verdana"/>
              </a:rPr>
              <a:t>Parents of undiagnosed children </a:t>
            </a:r>
          </a:p>
          <a:p>
            <a:pPr marL="285750" indent="-285750">
              <a:spcAft>
                <a:spcPts val="600"/>
              </a:spcAft>
              <a:buChar char="•"/>
            </a:pPr>
            <a:r>
              <a:rPr lang="en-US" sz="2400">
                <a:ea typeface="Verdana"/>
              </a:rPr>
              <a:t>Purposive sampling for variation </a:t>
            </a:r>
          </a:p>
          <a:p>
            <a:pPr marL="285750" indent="-285750">
              <a:spcAft>
                <a:spcPts val="600"/>
              </a:spcAft>
              <a:buChar char="•"/>
            </a:pPr>
            <a:r>
              <a:rPr lang="en-US" sz="2400">
                <a:ea typeface="Verdana"/>
              </a:rPr>
              <a:t>Multiple data collection methods</a:t>
            </a:r>
          </a:p>
          <a:p>
            <a:pPr marL="285750" indent="-285750">
              <a:spcAft>
                <a:spcPts val="600"/>
              </a:spcAft>
              <a:buChar char="•"/>
            </a:pPr>
            <a:r>
              <a:rPr lang="en-US" sz="2400">
                <a:ea typeface="Verdana"/>
              </a:rPr>
              <a:t>Data collection at three timepoints</a:t>
            </a:r>
          </a:p>
          <a:p>
            <a:pPr marL="514350" lvl="2" indent="-285750">
              <a:spcAft>
                <a:spcPts val="600"/>
              </a:spcAft>
              <a:buClr>
                <a:srgbClr val="000000"/>
              </a:buClr>
              <a:buFont typeface="Wingdings" panose="020B0604020202020204" pitchFamily="34" charset="0"/>
              <a:buChar char="§"/>
            </a:pPr>
            <a:r>
              <a:rPr lang="en-US" sz="2400">
                <a:ea typeface="Verdana"/>
              </a:rPr>
              <a:t>Prior to results received</a:t>
            </a:r>
          </a:p>
          <a:p>
            <a:pPr marL="514350" lvl="2" indent="-285750">
              <a:spcAft>
                <a:spcPts val="600"/>
              </a:spcAft>
              <a:buClr>
                <a:srgbClr val="000000"/>
              </a:buClr>
              <a:buFont typeface="Wingdings" panose="020B0604020202020204" pitchFamily="34" charset="0"/>
              <a:buChar char="§"/>
            </a:pPr>
            <a:r>
              <a:rPr lang="en-US" sz="2400">
                <a:ea typeface="Verdana"/>
              </a:rPr>
              <a:t>Return of results</a:t>
            </a:r>
            <a:endParaRPr lang="en-US" sz="2400" b="0">
              <a:ea typeface="Verdana"/>
            </a:endParaRPr>
          </a:p>
          <a:p>
            <a:pPr marL="514350" lvl="2" indent="-285750">
              <a:spcAft>
                <a:spcPts val="600"/>
              </a:spcAft>
              <a:buClr>
                <a:srgbClr val="000000"/>
              </a:buClr>
              <a:buFont typeface="Wingdings" panose="020B0604020202020204" pitchFamily="34" charset="0"/>
              <a:buChar char="§"/>
            </a:pPr>
            <a:r>
              <a:rPr lang="en-US" sz="2400">
                <a:ea typeface="Verdana"/>
              </a:rPr>
              <a:t>6 months post return of results</a:t>
            </a:r>
          </a:p>
          <a:p>
            <a:pPr marL="285750" indent="-285750">
              <a:spcAft>
                <a:spcPts val="600"/>
              </a:spcAft>
              <a:buFont typeface="Arial" panose="020B0604020202020204" pitchFamily="34" charset="0"/>
              <a:buChar char="•"/>
            </a:pPr>
            <a:endParaRPr lang="en-US"/>
          </a:p>
        </p:txBody>
      </p:sp>
      <p:sp>
        <p:nvSpPr>
          <p:cNvPr id="7" name="Title 6">
            <a:extLst>
              <a:ext uri="{FF2B5EF4-FFF2-40B4-BE49-F238E27FC236}">
                <a16:creationId xmlns:a16="http://schemas.microsoft.com/office/drawing/2014/main" id="{048B2069-9F5F-A1FD-4DD9-8BFFE44F5679}"/>
              </a:ext>
            </a:extLst>
          </p:cNvPr>
          <p:cNvSpPr>
            <a:spLocks noGrp="1"/>
          </p:cNvSpPr>
          <p:nvPr>
            <p:ph type="title"/>
          </p:nvPr>
        </p:nvSpPr>
        <p:spPr>
          <a:xfrm>
            <a:off x="1093532" y="412749"/>
            <a:ext cx="10746345" cy="1014414"/>
          </a:xfrm>
        </p:spPr>
        <p:txBody>
          <a:bodyPr anchor="t">
            <a:normAutofit/>
          </a:bodyPr>
          <a:lstStyle/>
          <a:p>
            <a:pPr algn="ctr"/>
            <a:r>
              <a:rPr lang="en-US">
                <a:latin typeface="Times New Roman"/>
                <a:ea typeface="Verdana"/>
                <a:cs typeface="Times New Roman"/>
              </a:rPr>
              <a:t>Two Studies with Undiagnosed Patients and Families</a:t>
            </a:r>
            <a:endParaRPr lang="en-US"/>
          </a:p>
        </p:txBody>
      </p:sp>
    </p:spTree>
    <p:extLst>
      <p:ext uri="{BB962C8B-B14F-4D97-AF65-F5344CB8AC3E}">
        <p14:creationId xmlns:p14="http://schemas.microsoft.com/office/powerpoint/2010/main" val="2490193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1A0B988E-235D-4B90-C57C-3D07B1DD4840}"/>
              </a:ext>
            </a:extLst>
          </p:cNvPr>
          <p:cNvSpPr/>
          <p:nvPr/>
        </p:nvSpPr>
        <p:spPr bwMode="auto">
          <a:xfrm>
            <a:off x="5413686" y="2304642"/>
            <a:ext cx="1093229" cy="489851"/>
          </a:xfrm>
          <a:prstGeom prst="rightArrow">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pic>
        <p:nvPicPr>
          <p:cNvPr id="4" name="Picture 3" descr="A diagram of a person&amp;#39;s utility&#10;&#10;Description automatically generated">
            <a:extLst>
              <a:ext uri="{FF2B5EF4-FFF2-40B4-BE49-F238E27FC236}">
                <a16:creationId xmlns:a16="http://schemas.microsoft.com/office/drawing/2014/main" id="{8B4B852A-E5EE-CEE6-0F17-2E1B28A9C1D0}"/>
              </a:ext>
            </a:extLst>
          </p:cNvPr>
          <p:cNvPicPr>
            <a:picLocks noChangeAspect="1"/>
          </p:cNvPicPr>
          <p:nvPr/>
        </p:nvPicPr>
        <p:blipFill>
          <a:blip r:embed="rId3"/>
          <a:stretch>
            <a:fillRect/>
          </a:stretch>
        </p:blipFill>
        <p:spPr>
          <a:xfrm>
            <a:off x="8530869" y="727604"/>
            <a:ext cx="2745631" cy="2542443"/>
          </a:xfrm>
          <a:prstGeom prst="rect">
            <a:avLst/>
          </a:prstGeom>
        </p:spPr>
      </p:pic>
      <p:sp>
        <p:nvSpPr>
          <p:cNvPr id="2" name="Arrow: Right 1">
            <a:extLst>
              <a:ext uri="{FF2B5EF4-FFF2-40B4-BE49-F238E27FC236}">
                <a16:creationId xmlns:a16="http://schemas.microsoft.com/office/drawing/2014/main" id="{C493EF63-9278-FED1-E7B9-4B4C4D9CD9FF}"/>
              </a:ext>
            </a:extLst>
          </p:cNvPr>
          <p:cNvSpPr/>
          <p:nvPr/>
        </p:nvSpPr>
        <p:spPr bwMode="auto">
          <a:xfrm>
            <a:off x="7788413" y="2304642"/>
            <a:ext cx="1093229" cy="489851"/>
          </a:xfrm>
          <a:prstGeom prst="rightArrow">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
        <p:nvSpPr>
          <p:cNvPr id="5" name="Arrow: Right 4">
            <a:extLst>
              <a:ext uri="{FF2B5EF4-FFF2-40B4-BE49-F238E27FC236}">
                <a16:creationId xmlns:a16="http://schemas.microsoft.com/office/drawing/2014/main" id="{7292E655-9AE8-BDE1-E184-E28A580DD438}"/>
              </a:ext>
            </a:extLst>
          </p:cNvPr>
          <p:cNvSpPr/>
          <p:nvPr/>
        </p:nvSpPr>
        <p:spPr bwMode="auto">
          <a:xfrm>
            <a:off x="5961699" y="3839080"/>
            <a:ext cx="2815558" cy="484632"/>
          </a:xfrm>
          <a:prstGeom prst="rightArrow">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
        <p:nvSpPr>
          <p:cNvPr id="21" name="Rounded Rectangle 98">
            <a:extLst>
              <a:ext uri="{FF2B5EF4-FFF2-40B4-BE49-F238E27FC236}">
                <a16:creationId xmlns:a16="http://schemas.microsoft.com/office/drawing/2014/main" id="{3417C830-8FEF-4C67-E990-708D570024BA}"/>
              </a:ext>
            </a:extLst>
          </p:cNvPr>
          <p:cNvSpPr/>
          <p:nvPr/>
        </p:nvSpPr>
        <p:spPr>
          <a:xfrm>
            <a:off x="4527178" y="3814518"/>
            <a:ext cx="1467676" cy="5012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a:solidFill>
                  <a:srgbClr val="FFFFFF"/>
                </a:solidFill>
                <a:ea typeface="Calibri"/>
                <a:cs typeface="Calibri"/>
              </a:rPr>
              <a:t>Undiagnosed</a:t>
            </a:r>
            <a:endParaRPr lang="en-US" sz="1800">
              <a:solidFill>
                <a:srgbClr val="FFFFFF"/>
              </a:solidFill>
            </a:endParaRPr>
          </a:p>
        </p:txBody>
      </p:sp>
      <p:sp>
        <p:nvSpPr>
          <p:cNvPr id="33" name="Arrow: Right 32">
            <a:extLst>
              <a:ext uri="{FF2B5EF4-FFF2-40B4-BE49-F238E27FC236}">
                <a16:creationId xmlns:a16="http://schemas.microsoft.com/office/drawing/2014/main" id="{1F4E9382-5444-39F3-3F78-C11248ED59A2}"/>
              </a:ext>
            </a:extLst>
          </p:cNvPr>
          <p:cNvSpPr/>
          <p:nvPr/>
        </p:nvSpPr>
        <p:spPr>
          <a:xfrm rot="18300000" flipV="1">
            <a:off x="3869469" y="2718468"/>
            <a:ext cx="808734" cy="34543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41" name="Arrow: Right 40">
            <a:extLst>
              <a:ext uri="{FF2B5EF4-FFF2-40B4-BE49-F238E27FC236}">
                <a16:creationId xmlns:a16="http://schemas.microsoft.com/office/drawing/2014/main" id="{81C61C0C-5DC2-9EC5-412F-06A30176D4DD}"/>
              </a:ext>
            </a:extLst>
          </p:cNvPr>
          <p:cNvSpPr/>
          <p:nvPr/>
        </p:nvSpPr>
        <p:spPr>
          <a:xfrm>
            <a:off x="3174799" y="3152334"/>
            <a:ext cx="640608" cy="445075"/>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a:p>
        </p:txBody>
      </p:sp>
      <p:pic>
        <p:nvPicPr>
          <p:cNvPr id="42" name="Graphic 41" descr="Question Mark with solid fill">
            <a:extLst>
              <a:ext uri="{FF2B5EF4-FFF2-40B4-BE49-F238E27FC236}">
                <a16:creationId xmlns:a16="http://schemas.microsoft.com/office/drawing/2014/main" id="{064DD3E9-1B85-41FD-14B5-FAA05496AA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6205" y="3592230"/>
            <a:ext cx="1253066" cy="1268941"/>
          </a:xfrm>
          <a:prstGeom prst="rect">
            <a:avLst/>
          </a:prstGeom>
        </p:spPr>
      </p:pic>
      <p:sp>
        <p:nvSpPr>
          <p:cNvPr id="46" name="Rectangle 45">
            <a:extLst>
              <a:ext uri="{FF2B5EF4-FFF2-40B4-BE49-F238E27FC236}">
                <a16:creationId xmlns:a16="http://schemas.microsoft.com/office/drawing/2014/main" id="{20ADEE21-E918-F047-A3CF-F8A2885C08C2}"/>
              </a:ext>
            </a:extLst>
          </p:cNvPr>
          <p:cNvSpPr/>
          <p:nvPr/>
        </p:nvSpPr>
        <p:spPr>
          <a:xfrm>
            <a:off x="6528570" y="2084057"/>
            <a:ext cx="1382971" cy="92769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a:solidFill>
                  <a:srgbClr val="FFFFFF"/>
                </a:solidFill>
                <a:ea typeface="Calibri"/>
                <a:cs typeface="Calibri"/>
              </a:rPr>
              <a:t>Mediating Factors?</a:t>
            </a:r>
          </a:p>
        </p:txBody>
      </p:sp>
      <p:sp>
        <p:nvSpPr>
          <p:cNvPr id="40" name="Rectangle 39">
            <a:extLst>
              <a:ext uri="{FF2B5EF4-FFF2-40B4-BE49-F238E27FC236}">
                <a16:creationId xmlns:a16="http://schemas.microsoft.com/office/drawing/2014/main" id="{0B2DC5B8-2643-80EE-7365-F22EA7B45447}"/>
              </a:ext>
            </a:extLst>
          </p:cNvPr>
          <p:cNvSpPr/>
          <p:nvPr/>
        </p:nvSpPr>
        <p:spPr>
          <a:xfrm>
            <a:off x="1370170" y="2461869"/>
            <a:ext cx="1805548" cy="184234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dirty="0">
                <a:solidFill>
                  <a:srgbClr val="FFFFFF"/>
                </a:solidFill>
              </a:rPr>
              <a:t>Baseline Characteristics?</a:t>
            </a:r>
          </a:p>
          <a:p>
            <a:pPr marL="285750" indent="-285750">
              <a:buFont typeface="Arial"/>
              <a:buChar char="•"/>
            </a:pPr>
            <a:r>
              <a:rPr lang="en-US" sz="1800" b="1" dirty="0">
                <a:solidFill>
                  <a:srgbClr val="FFFFFF"/>
                </a:solidFill>
                <a:ea typeface="Calibri"/>
                <a:cs typeface="Calibri"/>
              </a:rPr>
              <a:t>Patient</a:t>
            </a:r>
          </a:p>
          <a:p>
            <a:pPr marL="285750" indent="-285750">
              <a:buFont typeface="Arial"/>
              <a:buChar char="•"/>
            </a:pPr>
            <a:r>
              <a:rPr lang="en-US" sz="1800" b="1" dirty="0">
                <a:solidFill>
                  <a:srgbClr val="FFFFFF"/>
                </a:solidFill>
                <a:ea typeface="Calibri"/>
                <a:cs typeface="Calibri"/>
              </a:rPr>
              <a:t>Parent</a:t>
            </a:r>
          </a:p>
          <a:p>
            <a:pPr marL="285750" indent="-285750">
              <a:buFont typeface="Arial"/>
              <a:buChar char="•"/>
            </a:pPr>
            <a:r>
              <a:rPr lang="en-US" sz="1800" b="1" dirty="0">
                <a:solidFill>
                  <a:srgbClr val="FFFFFF"/>
                </a:solidFill>
                <a:ea typeface="Calibri"/>
                <a:cs typeface="Calibri"/>
              </a:rPr>
              <a:t>Family</a:t>
            </a:r>
          </a:p>
          <a:p>
            <a:pPr marL="285750" indent="-285750">
              <a:buFont typeface="Arial"/>
              <a:buChar char="•"/>
            </a:pPr>
            <a:r>
              <a:rPr lang="en-US" sz="1800" b="1" dirty="0">
                <a:solidFill>
                  <a:srgbClr val="FFFFFF"/>
                </a:solidFill>
                <a:ea typeface="Calibri"/>
                <a:cs typeface="Calibri"/>
              </a:rPr>
              <a:t>Context</a:t>
            </a:r>
          </a:p>
        </p:txBody>
      </p:sp>
      <p:sp>
        <p:nvSpPr>
          <p:cNvPr id="18" name="Rounded Rectangle 97">
            <a:extLst>
              <a:ext uri="{FF2B5EF4-FFF2-40B4-BE49-F238E27FC236}">
                <a16:creationId xmlns:a16="http://schemas.microsoft.com/office/drawing/2014/main" id="{9C25CA28-96E3-5AF1-4F44-CC5A06211313}"/>
              </a:ext>
            </a:extLst>
          </p:cNvPr>
          <p:cNvSpPr/>
          <p:nvPr/>
        </p:nvSpPr>
        <p:spPr>
          <a:xfrm>
            <a:off x="4540203" y="2253430"/>
            <a:ext cx="1456173" cy="49454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a:solidFill>
                  <a:srgbClr val="FFFFFF"/>
                </a:solidFill>
              </a:rPr>
              <a:t>Diagnosed</a:t>
            </a:r>
          </a:p>
        </p:txBody>
      </p:sp>
      <p:sp>
        <p:nvSpPr>
          <p:cNvPr id="6" name="Arrow: Right 5">
            <a:extLst>
              <a:ext uri="{FF2B5EF4-FFF2-40B4-BE49-F238E27FC236}">
                <a16:creationId xmlns:a16="http://schemas.microsoft.com/office/drawing/2014/main" id="{FA23250E-62F0-BCF6-EDE8-6EF555FEDEA0}"/>
              </a:ext>
            </a:extLst>
          </p:cNvPr>
          <p:cNvSpPr/>
          <p:nvPr/>
        </p:nvSpPr>
        <p:spPr>
          <a:xfrm rot="2820000" flipV="1">
            <a:off x="3822495" y="3637042"/>
            <a:ext cx="808734" cy="34543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16" name="Oval 15">
            <a:extLst>
              <a:ext uri="{FF2B5EF4-FFF2-40B4-BE49-F238E27FC236}">
                <a16:creationId xmlns:a16="http://schemas.microsoft.com/office/drawing/2014/main" id="{212E42CC-371B-D574-B1A1-F20C4712A8F7}"/>
              </a:ext>
            </a:extLst>
          </p:cNvPr>
          <p:cNvSpPr/>
          <p:nvPr/>
        </p:nvSpPr>
        <p:spPr>
          <a:xfrm>
            <a:off x="3824362" y="3033641"/>
            <a:ext cx="777402" cy="6936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400">
                <a:solidFill>
                  <a:srgbClr val="FFFFFF"/>
                </a:solidFill>
                <a:ea typeface="Calibri"/>
                <a:cs typeface="Calibri"/>
              </a:rPr>
              <a:t>GS</a:t>
            </a:r>
          </a:p>
        </p:txBody>
      </p:sp>
      <p:sp>
        <p:nvSpPr>
          <p:cNvPr id="9" name="Title 1">
            <a:extLst>
              <a:ext uri="{FF2B5EF4-FFF2-40B4-BE49-F238E27FC236}">
                <a16:creationId xmlns:a16="http://schemas.microsoft.com/office/drawing/2014/main" id="{247095CD-4DE1-FB1E-3193-853C80BFD693}"/>
              </a:ext>
            </a:extLst>
          </p:cNvPr>
          <p:cNvSpPr txBox="1">
            <a:spLocks/>
          </p:cNvSpPr>
          <p:nvPr/>
        </p:nvSpPr>
        <p:spPr>
          <a:xfrm>
            <a:off x="3754404" y="6012985"/>
            <a:ext cx="4419451" cy="609260"/>
          </a:xfrm>
          <a:prstGeom prst="rect">
            <a:avLst/>
          </a:prstGeom>
          <a:ln w="28575">
            <a:solidFill>
              <a:schemeClr val="accent1"/>
            </a:solidFill>
          </a:ln>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spcAft>
                <a:spcPts val="600"/>
              </a:spcAft>
            </a:pPr>
            <a:r>
              <a:rPr lang="en-US" sz="3600">
                <a:latin typeface="Times New Roman"/>
                <a:ea typeface="Verdana"/>
                <a:cs typeface="Times New Roman"/>
              </a:rPr>
              <a:t>Pathways to</a:t>
            </a:r>
            <a:r>
              <a:rPr lang="en-US" sz="3600" b="1" i="0" kern="1200" cap="none" baseline="0">
                <a:latin typeface="Times New Roman"/>
                <a:ea typeface="Verdana"/>
                <a:cs typeface="Times New Roman"/>
              </a:rPr>
              <a:t> Value</a:t>
            </a:r>
            <a:endParaRPr lang="en-US" sz="2400"/>
          </a:p>
        </p:txBody>
      </p:sp>
    </p:spTree>
    <p:extLst>
      <p:ext uri="{BB962C8B-B14F-4D97-AF65-F5344CB8AC3E}">
        <p14:creationId xmlns:p14="http://schemas.microsoft.com/office/powerpoint/2010/main" val="1339687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ouble Brace 28">
            <a:extLst>
              <a:ext uri="{FF2B5EF4-FFF2-40B4-BE49-F238E27FC236}">
                <a16:creationId xmlns:a16="http://schemas.microsoft.com/office/drawing/2014/main" id="{3170615E-DFA2-4ECD-9AF0-C1AE8DCCE28D}"/>
              </a:ext>
            </a:extLst>
          </p:cNvPr>
          <p:cNvSpPr/>
          <p:nvPr/>
        </p:nvSpPr>
        <p:spPr>
          <a:xfrm>
            <a:off x="2010837" y="136461"/>
            <a:ext cx="1027280" cy="6566489"/>
          </a:xfrm>
          <a:prstGeom prst="bracePair">
            <a:avLst/>
          </a:prstGeom>
          <a:ln w="22225"/>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2027" tIns="41014" rIns="82027" bIns="41014" numCol="1" spcCol="0" rtlCol="0" fromWordArt="0" anchor="ctr" anchorCtr="0" forceAA="0" compatLnSpc="1">
            <a:prstTxWarp prst="textNoShape">
              <a:avLst/>
            </a:prstTxWarp>
            <a:no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2400"/>
          </a:p>
        </p:txBody>
      </p:sp>
      <p:sp>
        <p:nvSpPr>
          <p:cNvPr id="20" name="Rectangle 19">
            <a:extLst>
              <a:ext uri="{FF2B5EF4-FFF2-40B4-BE49-F238E27FC236}">
                <a16:creationId xmlns:a16="http://schemas.microsoft.com/office/drawing/2014/main" id="{F72EBE86-30E7-4684-B32F-3B45F0CFED46}"/>
              </a:ext>
            </a:extLst>
          </p:cNvPr>
          <p:cNvSpPr/>
          <p:nvPr/>
        </p:nvSpPr>
        <p:spPr>
          <a:xfrm>
            <a:off x="44483" y="126796"/>
            <a:ext cx="2773745" cy="65718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027" tIns="41014" rIns="82027" bIns="41014" numCol="1" spcCol="0" rtlCol="0" fromWordArt="0" anchor="t" anchorCtr="0" forceAA="0" compatLnSpc="1">
            <a:prstTxWarp prst="textNoShape">
              <a:avLst/>
            </a:prstTxWarp>
            <a:no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000" b="1"/>
              <a:t>Baseline Characteristics</a:t>
            </a:r>
          </a:p>
        </p:txBody>
      </p:sp>
      <p:sp>
        <p:nvSpPr>
          <p:cNvPr id="5" name="Rectangle 4"/>
          <p:cNvSpPr/>
          <p:nvPr/>
        </p:nvSpPr>
        <p:spPr>
          <a:xfrm>
            <a:off x="98909" y="3740098"/>
            <a:ext cx="2658551" cy="112030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Child </a:t>
            </a:r>
            <a:endParaRPr lang="en-US" sz="1800"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Child's medical stability</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Length of diagnostic odyssey</a:t>
            </a:r>
          </a:p>
          <a:p>
            <a:pPr marL="255905" indent="-255905">
              <a:buFont typeface="Arial" panose="020B0604020202020204" pitchFamily="34" charset="0"/>
              <a:buChar char="•"/>
            </a:pPr>
            <a:endParaRPr lang="en-US" sz="2000">
              <a:solidFill>
                <a:srgbClr val="FFFFFF"/>
              </a:solidFill>
              <a:ea typeface="Calibri"/>
              <a:cs typeface="Calibri"/>
            </a:endParaRPr>
          </a:p>
        </p:txBody>
      </p:sp>
      <p:sp>
        <p:nvSpPr>
          <p:cNvPr id="7" name="Rectangle 6"/>
          <p:cNvSpPr/>
          <p:nvPr/>
        </p:nvSpPr>
        <p:spPr>
          <a:xfrm>
            <a:off x="97093" y="464373"/>
            <a:ext cx="2663554" cy="2268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Parent</a:t>
            </a:r>
            <a:endParaRPr lang="en-US" sz="1800"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Hope for treatment</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Value of information</a:t>
            </a:r>
          </a:p>
          <a:p>
            <a:pPr marL="255905" indent="-255905">
              <a:buFont typeface="Arial" panose="020B0604020202020204" pitchFamily="34" charset="0"/>
              <a:buChar char="•"/>
            </a:pPr>
            <a:r>
              <a:rPr lang="en-US" sz="1800">
                <a:solidFill>
                  <a:srgbClr val="FFFFFF"/>
                </a:solidFill>
                <a:ea typeface="Calibri"/>
                <a:cs typeface="Calibri"/>
              </a:rPr>
              <a:t>Feelings of guilt</a:t>
            </a:r>
          </a:p>
          <a:p>
            <a:pPr marL="255905" indent="-255905">
              <a:buFont typeface="Arial" panose="020B0604020202020204" pitchFamily="34" charset="0"/>
              <a:buChar char="•"/>
            </a:pPr>
            <a:r>
              <a:rPr lang="en-US" sz="1800">
                <a:solidFill>
                  <a:srgbClr val="FFFFFF"/>
                </a:solidFill>
                <a:ea typeface="Calibri"/>
                <a:cs typeface="Calibri"/>
              </a:rPr>
              <a:t>Social isolation</a:t>
            </a:r>
          </a:p>
          <a:p>
            <a:pPr marL="255905" indent="-255905">
              <a:buFont typeface="Arial" panose="020B0604020202020204" pitchFamily="34" charset="0"/>
              <a:buChar char="•"/>
            </a:pPr>
            <a:r>
              <a:rPr lang="en-US" sz="1800">
                <a:solidFill>
                  <a:srgbClr val="FFFFFF"/>
                </a:solidFill>
                <a:ea typeface="Calibri"/>
                <a:cs typeface="Calibri"/>
              </a:rPr>
              <a:t>Tolerance of uncertainty</a:t>
            </a:r>
          </a:p>
          <a:p>
            <a:pPr marL="255905" indent="-255905">
              <a:buFont typeface="Arial" panose="020B0604020202020204" pitchFamily="34" charset="0"/>
              <a:buChar char="•"/>
            </a:pPr>
            <a:r>
              <a:rPr lang="en-US" sz="1800">
                <a:solidFill>
                  <a:srgbClr val="FFFFFF"/>
                </a:solidFill>
                <a:ea typeface="Calibri"/>
                <a:cs typeface="Calibri"/>
              </a:rPr>
              <a:t>Health literacy</a:t>
            </a:r>
          </a:p>
          <a:p>
            <a:pPr marL="255905" indent="-255905">
              <a:buFont typeface="Arial" panose="020B0604020202020204" pitchFamily="34" charset="0"/>
              <a:buChar char="•"/>
            </a:pPr>
            <a:r>
              <a:rPr lang="en-US" sz="1800">
                <a:solidFill>
                  <a:srgbClr val="FFFFFF"/>
                </a:solidFill>
                <a:ea typeface="Calibri"/>
                <a:cs typeface="Calibri"/>
              </a:rPr>
              <a:t>Altruism</a:t>
            </a:r>
          </a:p>
        </p:txBody>
      </p:sp>
      <p:sp>
        <p:nvSpPr>
          <p:cNvPr id="8" name="Rectangle 7"/>
          <p:cNvSpPr/>
          <p:nvPr/>
        </p:nvSpPr>
        <p:spPr>
          <a:xfrm>
            <a:off x="105326" y="2819874"/>
            <a:ext cx="2670067" cy="87078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Family</a:t>
            </a:r>
            <a:endParaRPr lang="en-US" sz="1800" b="1"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Family planning needs</a:t>
            </a:r>
            <a:endParaRPr lang="en-US" sz="1800">
              <a:solidFill>
                <a:srgbClr val="FFFFFF"/>
              </a:solidFill>
              <a:cs typeface="Calibri"/>
            </a:endParaRPr>
          </a:p>
          <a:p>
            <a:pPr marL="255905" indent="-255905">
              <a:buFont typeface="Arial" panose="020B0604020202020204" pitchFamily="34" charset="0"/>
              <a:buChar char="•"/>
            </a:pPr>
            <a:r>
              <a:rPr lang="en-US" sz="1800">
                <a:solidFill>
                  <a:srgbClr val="FFFFFF"/>
                </a:solidFill>
              </a:rPr>
              <a:t>Socioeconomic status</a:t>
            </a:r>
            <a:endParaRPr lang="en-US" sz="1800">
              <a:solidFill>
                <a:srgbClr val="FFFFFF"/>
              </a:solidFill>
              <a:cs typeface="Calibri"/>
            </a:endParaRPr>
          </a:p>
        </p:txBody>
      </p:sp>
      <p:sp>
        <p:nvSpPr>
          <p:cNvPr id="9" name="Rectangle 8"/>
          <p:cNvSpPr/>
          <p:nvPr/>
        </p:nvSpPr>
        <p:spPr>
          <a:xfrm>
            <a:off x="96408" y="4917138"/>
            <a:ext cx="2652911" cy="175843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Healthcare and Services</a:t>
            </a:r>
            <a:endParaRPr lang="en-US" sz="1800" b="1"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Healthcare access</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Access to services</a:t>
            </a:r>
          </a:p>
          <a:p>
            <a:pPr marL="255905" indent="-255905">
              <a:buFont typeface="Arial" panose="020B0604020202020204" pitchFamily="34" charset="0"/>
              <a:buChar char="•"/>
            </a:pPr>
            <a:r>
              <a:rPr lang="en-US" sz="1800">
                <a:solidFill>
                  <a:srgbClr val="FFFFFF"/>
                </a:solidFill>
                <a:ea typeface="Calibri"/>
                <a:cs typeface="Calibri"/>
              </a:rPr>
              <a:t>Educational challenges</a:t>
            </a:r>
          </a:p>
          <a:p>
            <a:pPr marL="255905" indent="-255905">
              <a:buFont typeface="Arial" panose="020B0604020202020204" pitchFamily="34" charset="0"/>
              <a:buChar char="•"/>
            </a:pPr>
            <a:r>
              <a:rPr lang="en-US" sz="1800">
                <a:solidFill>
                  <a:srgbClr val="FFFFFF"/>
                </a:solidFill>
                <a:ea typeface="Calibri"/>
                <a:cs typeface="Calibri"/>
              </a:rPr>
              <a:t>Care coordination</a:t>
            </a:r>
          </a:p>
          <a:p>
            <a:pPr marL="255905" indent="-255905">
              <a:buFont typeface="Arial" panose="020B0604020202020204" pitchFamily="34" charset="0"/>
              <a:buChar char="•"/>
            </a:pPr>
            <a:r>
              <a:rPr lang="en-US" sz="1800">
                <a:solidFill>
                  <a:srgbClr val="FFFFFF"/>
                </a:solidFill>
                <a:ea typeface="Calibri"/>
                <a:cs typeface="Calibri"/>
              </a:rPr>
              <a:t>Doc-patient relationship</a:t>
            </a:r>
          </a:p>
          <a:p>
            <a:endParaRPr lang="en-US" sz="1100">
              <a:solidFill>
                <a:srgbClr val="FFFFFF"/>
              </a:solidFill>
              <a:ea typeface="Calibri"/>
              <a:cs typeface="Calibri"/>
            </a:endParaRPr>
          </a:p>
        </p:txBody>
      </p:sp>
      <p:sp>
        <p:nvSpPr>
          <p:cNvPr id="3" name="Title 1">
            <a:extLst>
              <a:ext uri="{FF2B5EF4-FFF2-40B4-BE49-F238E27FC236}">
                <a16:creationId xmlns:a16="http://schemas.microsoft.com/office/drawing/2014/main" id="{348114CA-4504-C20E-BE47-43EE38CCE42E}"/>
              </a:ext>
            </a:extLst>
          </p:cNvPr>
          <p:cNvSpPr txBox="1">
            <a:spLocks/>
          </p:cNvSpPr>
          <p:nvPr/>
        </p:nvSpPr>
        <p:spPr>
          <a:xfrm>
            <a:off x="3754404" y="6012985"/>
            <a:ext cx="4419451" cy="609260"/>
          </a:xfrm>
          <a:prstGeom prst="rect">
            <a:avLst/>
          </a:prstGeom>
          <a:ln w="28575">
            <a:solidFill>
              <a:schemeClr val="accent1"/>
            </a:solidFill>
          </a:ln>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spcAft>
                <a:spcPts val="600"/>
              </a:spcAft>
            </a:pPr>
            <a:r>
              <a:rPr lang="en-US" sz="3600">
                <a:latin typeface="Times New Roman"/>
                <a:ea typeface="Verdana"/>
                <a:cs typeface="Times New Roman"/>
              </a:rPr>
              <a:t>Pathways to</a:t>
            </a:r>
            <a:r>
              <a:rPr lang="en-US" sz="3600" b="1" i="0" kern="1200" cap="none" baseline="0">
                <a:latin typeface="Times New Roman"/>
                <a:ea typeface="Verdana"/>
                <a:cs typeface="Times New Roman"/>
              </a:rPr>
              <a:t> Value</a:t>
            </a:r>
            <a:endParaRPr lang="en-US" sz="2400"/>
          </a:p>
        </p:txBody>
      </p:sp>
      <p:sp>
        <p:nvSpPr>
          <p:cNvPr id="4" name="Arrow: Right 3">
            <a:extLst>
              <a:ext uri="{FF2B5EF4-FFF2-40B4-BE49-F238E27FC236}">
                <a16:creationId xmlns:a16="http://schemas.microsoft.com/office/drawing/2014/main" id="{3D4E5FCB-ABD0-364D-13DC-78ADB1DC9901}"/>
              </a:ext>
            </a:extLst>
          </p:cNvPr>
          <p:cNvSpPr/>
          <p:nvPr/>
        </p:nvSpPr>
        <p:spPr bwMode="auto">
          <a:xfrm>
            <a:off x="5413686" y="2304642"/>
            <a:ext cx="1093229" cy="489851"/>
          </a:xfrm>
          <a:prstGeom prst="rightArrow">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pic>
        <p:nvPicPr>
          <p:cNvPr id="10" name="Picture 9" descr="A diagram of a person&amp;#39;s utility&#10;&#10;Description automatically generated">
            <a:extLst>
              <a:ext uri="{FF2B5EF4-FFF2-40B4-BE49-F238E27FC236}">
                <a16:creationId xmlns:a16="http://schemas.microsoft.com/office/drawing/2014/main" id="{006877D4-B337-4BD5-9BDA-E0ED189C0BE5}"/>
              </a:ext>
            </a:extLst>
          </p:cNvPr>
          <p:cNvPicPr>
            <a:picLocks noChangeAspect="1"/>
          </p:cNvPicPr>
          <p:nvPr/>
        </p:nvPicPr>
        <p:blipFill>
          <a:blip r:embed="rId3"/>
          <a:stretch>
            <a:fillRect/>
          </a:stretch>
        </p:blipFill>
        <p:spPr>
          <a:xfrm>
            <a:off x="8530869" y="727604"/>
            <a:ext cx="2745631" cy="2542443"/>
          </a:xfrm>
          <a:prstGeom prst="rect">
            <a:avLst/>
          </a:prstGeom>
        </p:spPr>
      </p:pic>
      <p:sp>
        <p:nvSpPr>
          <p:cNvPr id="12" name="Arrow: Right 11">
            <a:extLst>
              <a:ext uri="{FF2B5EF4-FFF2-40B4-BE49-F238E27FC236}">
                <a16:creationId xmlns:a16="http://schemas.microsoft.com/office/drawing/2014/main" id="{4CE686A6-81BC-C6FB-7FA3-257EAB6FC8A7}"/>
              </a:ext>
            </a:extLst>
          </p:cNvPr>
          <p:cNvSpPr/>
          <p:nvPr/>
        </p:nvSpPr>
        <p:spPr bwMode="auto">
          <a:xfrm>
            <a:off x="7788413" y="2304642"/>
            <a:ext cx="1093229" cy="489851"/>
          </a:xfrm>
          <a:prstGeom prst="rightArrow">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
        <p:nvSpPr>
          <p:cNvPr id="14" name="Arrow: Right 13">
            <a:extLst>
              <a:ext uri="{FF2B5EF4-FFF2-40B4-BE49-F238E27FC236}">
                <a16:creationId xmlns:a16="http://schemas.microsoft.com/office/drawing/2014/main" id="{C73B0FBD-AB6B-B53E-768C-6F2220A9573D}"/>
              </a:ext>
            </a:extLst>
          </p:cNvPr>
          <p:cNvSpPr/>
          <p:nvPr/>
        </p:nvSpPr>
        <p:spPr bwMode="auto">
          <a:xfrm>
            <a:off x="5961699" y="3839080"/>
            <a:ext cx="2815558" cy="484632"/>
          </a:xfrm>
          <a:prstGeom prst="rightArrow">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
        <p:nvSpPr>
          <p:cNvPr id="16" name="Rounded Rectangle 98">
            <a:extLst>
              <a:ext uri="{FF2B5EF4-FFF2-40B4-BE49-F238E27FC236}">
                <a16:creationId xmlns:a16="http://schemas.microsoft.com/office/drawing/2014/main" id="{F2E5207D-D110-D08D-7B37-A31C22320D4D}"/>
              </a:ext>
            </a:extLst>
          </p:cNvPr>
          <p:cNvSpPr/>
          <p:nvPr/>
        </p:nvSpPr>
        <p:spPr>
          <a:xfrm>
            <a:off x="4527178" y="3814518"/>
            <a:ext cx="1467676" cy="5012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a:solidFill>
                  <a:srgbClr val="FFFFFF"/>
                </a:solidFill>
                <a:ea typeface="Calibri"/>
                <a:cs typeface="Calibri"/>
              </a:rPr>
              <a:t>Undiagnosed</a:t>
            </a:r>
            <a:endParaRPr lang="en-US" sz="1800">
              <a:solidFill>
                <a:srgbClr val="FFFFFF"/>
              </a:solidFill>
            </a:endParaRPr>
          </a:p>
        </p:txBody>
      </p:sp>
      <p:sp>
        <p:nvSpPr>
          <p:cNvPr id="18" name="Arrow: Right 17">
            <a:extLst>
              <a:ext uri="{FF2B5EF4-FFF2-40B4-BE49-F238E27FC236}">
                <a16:creationId xmlns:a16="http://schemas.microsoft.com/office/drawing/2014/main" id="{7CD7B255-458C-73EC-BD97-7EE36AF88CFA}"/>
              </a:ext>
            </a:extLst>
          </p:cNvPr>
          <p:cNvSpPr/>
          <p:nvPr/>
        </p:nvSpPr>
        <p:spPr>
          <a:xfrm rot="18300000" flipV="1">
            <a:off x="3869469" y="2718468"/>
            <a:ext cx="808734" cy="34543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21" name="Arrow: Right 20">
            <a:extLst>
              <a:ext uri="{FF2B5EF4-FFF2-40B4-BE49-F238E27FC236}">
                <a16:creationId xmlns:a16="http://schemas.microsoft.com/office/drawing/2014/main" id="{F5FFFC2E-E79F-9B06-9484-381C5C596026}"/>
              </a:ext>
            </a:extLst>
          </p:cNvPr>
          <p:cNvSpPr/>
          <p:nvPr/>
        </p:nvSpPr>
        <p:spPr>
          <a:xfrm>
            <a:off x="3174799" y="3152334"/>
            <a:ext cx="640608" cy="445075"/>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a:p>
        </p:txBody>
      </p:sp>
      <p:pic>
        <p:nvPicPr>
          <p:cNvPr id="23" name="Graphic 22" descr="Question Mark with solid fill">
            <a:extLst>
              <a:ext uri="{FF2B5EF4-FFF2-40B4-BE49-F238E27FC236}">
                <a16:creationId xmlns:a16="http://schemas.microsoft.com/office/drawing/2014/main" id="{0545F686-DCAA-F660-000E-E49DE92A3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6205" y="3592230"/>
            <a:ext cx="1253066" cy="1268941"/>
          </a:xfrm>
          <a:prstGeom prst="rect">
            <a:avLst/>
          </a:prstGeom>
        </p:spPr>
      </p:pic>
      <p:sp>
        <p:nvSpPr>
          <p:cNvPr id="25" name="Rectangle 24">
            <a:extLst>
              <a:ext uri="{FF2B5EF4-FFF2-40B4-BE49-F238E27FC236}">
                <a16:creationId xmlns:a16="http://schemas.microsoft.com/office/drawing/2014/main" id="{5B328CC0-FF3C-D336-498D-ED5E71FFB78D}"/>
              </a:ext>
            </a:extLst>
          </p:cNvPr>
          <p:cNvSpPr/>
          <p:nvPr/>
        </p:nvSpPr>
        <p:spPr>
          <a:xfrm>
            <a:off x="6528570" y="2084057"/>
            <a:ext cx="1382971" cy="92769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a:solidFill>
                  <a:srgbClr val="FFFFFF"/>
                </a:solidFill>
                <a:ea typeface="Calibri"/>
                <a:cs typeface="Calibri"/>
              </a:rPr>
              <a:t>Mediating Factors?</a:t>
            </a:r>
          </a:p>
        </p:txBody>
      </p:sp>
      <p:sp>
        <p:nvSpPr>
          <p:cNvPr id="27" name="Rounded Rectangle 97">
            <a:extLst>
              <a:ext uri="{FF2B5EF4-FFF2-40B4-BE49-F238E27FC236}">
                <a16:creationId xmlns:a16="http://schemas.microsoft.com/office/drawing/2014/main" id="{EE6E9567-BDFF-3760-C6C7-22B6B097A98D}"/>
              </a:ext>
            </a:extLst>
          </p:cNvPr>
          <p:cNvSpPr/>
          <p:nvPr/>
        </p:nvSpPr>
        <p:spPr>
          <a:xfrm>
            <a:off x="4540203" y="2253430"/>
            <a:ext cx="1456173" cy="49454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a:solidFill>
                  <a:srgbClr val="FFFFFF"/>
                </a:solidFill>
              </a:rPr>
              <a:t>Diagnosed</a:t>
            </a:r>
          </a:p>
        </p:txBody>
      </p:sp>
      <p:sp>
        <p:nvSpPr>
          <p:cNvPr id="30" name="Arrow: Right 29">
            <a:extLst>
              <a:ext uri="{FF2B5EF4-FFF2-40B4-BE49-F238E27FC236}">
                <a16:creationId xmlns:a16="http://schemas.microsoft.com/office/drawing/2014/main" id="{0796D2E4-98C9-0B2E-1AB1-9647C935AC60}"/>
              </a:ext>
            </a:extLst>
          </p:cNvPr>
          <p:cNvSpPr/>
          <p:nvPr/>
        </p:nvSpPr>
        <p:spPr>
          <a:xfrm rot="2820000" flipV="1">
            <a:off x="3822495" y="3637042"/>
            <a:ext cx="808734" cy="34543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32" name="Oval 31">
            <a:extLst>
              <a:ext uri="{FF2B5EF4-FFF2-40B4-BE49-F238E27FC236}">
                <a16:creationId xmlns:a16="http://schemas.microsoft.com/office/drawing/2014/main" id="{6989415C-A893-47B8-C32E-F2FA717562E1}"/>
              </a:ext>
            </a:extLst>
          </p:cNvPr>
          <p:cNvSpPr/>
          <p:nvPr/>
        </p:nvSpPr>
        <p:spPr>
          <a:xfrm>
            <a:off x="3824362" y="3033641"/>
            <a:ext cx="777402" cy="6936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400">
                <a:solidFill>
                  <a:srgbClr val="FFFFFF"/>
                </a:solidFill>
                <a:ea typeface="Calibri"/>
                <a:cs typeface="Calibri"/>
              </a:rPr>
              <a:t>GS</a:t>
            </a:r>
          </a:p>
        </p:txBody>
      </p:sp>
    </p:spTree>
    <p:extLst>
      <p:ext uri="{BB962C8B-B14F-4D97-AF65-F5344CB8AC3E}">
        <p14:creationId xmlns:p14="http://schemas.microsoft.com/office/powerpoint/2010/main" val="2756308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DFB0C0-FA9B-BAF6-62F5-A89C4E280796}"/>
              </a:ext>
            </a:extLst>
          </p:cNvPr>
          <p:cNvSpPr>
            <a:spLocks noGrp="1"/>
          </p:cNvSpPr>
          <p:nvPr>
            <p:ph idx="1"/>
          </p:nvPr>
        </p:nvSpPr>
        <p:spPr>
          <a:xfrm>
            <a:off x="583663" y="3980482"/>
            <a:ext cx="5941628" cy="2256809"/>
          </a:xfrm>
        </p:spPr>
        <p:txBody>
          <a:bodyPr vert="horz" lIns="91440" tIns="45720" rIns="91440" bIns="45720" rtlCol="0" anchor="t">
            <a:normAutofit/>
          </a:bodyPr>
          <a:lstStyle/>
          <a:p>
            <a:pPr marL="0" indent="0" algn="ctr">
              <a:buNone/>
            </a:pPr>
            <a:r>
              <a:rPr lang="en-US" sz="2800" i="1" dirty="0">
                <a:ea typeface="+mn-lt"/>
                <a:cs typeface="+mn-lt"/>
              </a:rPr>
              <a:t>If you asked me the same question two years ago, I would say, 'Oh my god, </a:t>
            </a:r>
            <a:r>
              <a:rPr lang="en-US" sz="2800" b="1" i="1" dirty="0">
                <a:ea typeface="+mn-lt"/>
                <a:cs typeface="+mn-lt"/>
              </a:rPr>
              <a:t>we need to find out now!'</a:t>
            </a:r>
            <a:r>
              <a:rPr lang="en-US" sz="2800" i="1" dirty="0">
                <a:ea typeface="+mn-lt"/>
                <a:cs typeface="+mn-lt"/>
              </a:rPr>
              <a:t> But right now,</a:t>
            </a:r>
            <a:r>
              <a:rPr lang="en-US" sz="2800" b="1" i="1" dirty="0">
                <a:ea typeface="+mn-lt"/>
                <a:cs typeface="+mn-lt"/>
              </a:rPr>
              <a:t> with him being so stable, I don't have the urgency</a:t>
            </a:r>
            <a:r>
              <a:rPr lang="en-US" sz="2800" i="1" dirty="0">
                <a:ea typeface="+mn-lt"/>
                <a:cs typeface="+mn-lt"/>
              </a:rPr>
              <a:t>. </a:t>
            </a:r>
            <a:r>
              <a:rPr lang="en-US" sz="2800" dirty="0">
                <a:ea typeface="+mn-lt"/>
                <a:cs typeface="+mn-lt"/>
              </a:rPr>
              <a:t>(P27)</a:t>
            </a:r>
            <a:endParaRPr lang="en-US" sz="2000" dirty="0">
              <a:cs typeface="Calibri"/>
            </a:endParaRPr>
          </a:p>
          <a:p>
            <a:pPr marL="0" indent="0" algn="ctr">
              <a:buNone/>
            </a:pPr>
            <a:endParaRPr lang="en-US" sz="2800">
              <a:ea typeface="+mn-lt"/>
              <a:cs typeface="+mn-lt"/>
            </a:endParaRPr>
          </a:p>
        </p:txBody>
      </p:sp>
      <p:pic>
        <p:nvPicPr>
          <p:cNvPr id="5" name="Picture 4" descr="Stethoscope with cable making heart monitor shape">
            <a:extLst>
              <a:ext uri="{FF2B5EF4-FFF2-40B4-BE49-F238E27FC236}">
                <a16:creationId xmlns:a16="http://schemas.microsoft.com/office/drawing/2014/main" id="{DB855090-DE06-AA16-EC14-0041B8F8C957}"/>
              </a:ext>
            </a:extLst>
          </p:cNvPr>
          <p:cNvPicPr>
            <a:picLocks noChangeAspect="1"/>
          </p:cNvPicPr>
          <p:nvPr/>
        </p:nvPicPr>
        <p:blipFill rotWithShape="1">
          <a:blip r:embed="rId3"/>
          <a:srcRect l="8364" r="7387" b="71"/>
          <a:stretch/>
        </p:blipFill>
        <p:spPr>
          <a:xfrm>
            <a:off x="7544803" y="10"/>
            <a:ext cx="6217078" cy="685312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DCE2C9AC-7382-C874-EAA8-B7B82AC57975}"/>
              </a:ext>
            </a:extLst>
          </p:cNvPr>
          <p:cNvSpPr txBox="1">
            <a:spLocks/>
          </p:cNvSpPr>
          <p:nvPr/>
        </p:nvSpPr>
        <p:spPr>
          <a:xfrm>
            <a:off x="285926" y="476978"/>
            <a:ext cx="6580550" cy="706189"/>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r>
              <a:rPr lang="en-US" sz="4100">
                <a:latin typeface="Times New Roman"/>
                <a:ea typeface="Calibri"/>
                <a:cs typeface="Times New Roman"/>
              </a:rPr>
              <a:t>Medical Stability</a:t>
            </a:r>
            <a:endParaRPr lang="en-US"/>
          </a:p>
        </p:txBody>
      </p:sp>
      <p:sp>
        <p:nvSpPr>
          <p:cNvPr id="2" name="TextBox 1">
            <a:extLst>
              <a:ext uri="{FF2B5EF4-FFF2-40B4-BE49-F238E27FC236}">
                <a16:creationId xmlns:a16="http://schemas.microsoft.com/office/drawing/2014/main" id="{41DE2550-397D-BFDD-E65D-D8911A921154}"/>
              </a:ext>
            </a:extLst>
          </p:cNvPr>
          <p:cNvSpPr txBox="1"/>
          <p:nvPr/>
        </p:nvSpPr>
        <p:spPr>
          <a:xfrm>
            <a:off x="715027" y="1440492"/>
            <a:ext cx="5730657" cy="215443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800" i="1" dirty="0">
                <a:ea typeface="Calibri"/>
                <a:cs typeface="Calibri"/>
              </a:rPr>
              <a:t>I think what’s </a:t>
            </a:r>
            <a:r>
              <a:rPr lang="en-US" sz="2800" b="1" i="1" dirty="0">
                <a:ea typeface="Calibri"/>
                <a:cs typeface="Calibri"/>
              </a:rPr>
              <a:t>helped me come to terms with not having an actual genetic answer...is that physically overall he’s really healthy</a:t>
            </a:r>
            <a:r>
              <a:rPr lang="en-US" sz="2800" i="1" dirty="0">
                <a:ea typeface="Calibri"/>
                <a:cs typeface="Calibri"/>
              </a:rPr>
              <a:t>. He can walk, he can do things.</a:t>
            </a:r>
            <a:r>
              <a:rPr lang="en-US" sz="2800" dirty="0">
                <a:ea typeface="Calibri"/>
                <a:cs typeface="Calibri"/>
              </a:rPr>
              <a:t> (P38)</a:t>
            </a:r>
            <a:endParaRPr lang="en-US" dirty="0"/>
          </a:p>
        </p:txBody>
      </p:sp>
    </p:spTree>
    <p:extLst>
      <p:ext uri="{BB962C8B-B14F-4D97-AF65-F5344CB8AC3E}">
        <p14:creationId xmlns:p14="http://schemas.microsoft.com/office/powerpoint/2010/main" val="364349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F991712A-F70D-A731-4B65-89F8CA16EBA7}"/>
              </a:ext>
            </a:extLst>
          </p:cNvPr>
          <p:cNvSpPr>
            <a:spLocks noGrp="1"/>
          </p:cNvSpPr>
          <p:nvPr>
            <p:ph type="sldNum" sz="quarter" idx="15"/>
          </p:nvPr>
        </p:nvSpPr>
        <p:spPr>
          <a:xfrm>
            <a:off x="11347742" y="6346858"/>
            <a:ext cx="382295" cy="193232"/>
          </a:xfrm>
        </p:spPr>
        <p:txBody>
          <a:bodyPr/>
          <a:lstStyle/>
          <a:p>
            <a:pPr>
              <a:spcAft>
                <a:spcPts val="600"/>
              </a:spcAft>
            </a:pPr>
            <a:fld id="{63DCA5C9-2E11-4C67-86EB-AE1DE127DC64}" type="slidenum">
              <a:rPr lang="en-US" smtClean="0"/>
              <a:pPr>
                <a:spcAft>
                  <a:spcPts val="600"/>
                </a:spcAft>
              </a:pPr>
              <a:t>18</a:t>
            </a:fld>
            <a:endParaRPr lang="en-US"/>
          </a:p>
        </p:txBody>
      </p:sp>
      <p:sp>
        <p:nvSpPr>
          <p:cNvPr id="2" name="Title 1">
            <a:extLst>
              <a:ext uri="{FF2B5EF4-FFF2-40B4-BE49-F238E27FC236}">
                <a16:creationId xmlns:a16="http://schemas.microsoft.com/office/drawing/2014/main" id="{3A47B6AA-EC17-F8F8-95E8-3183606E3E04}"/>
              </a:ext>
            </a:extLst>
          </p:cNvPr>
          <p:cNvSpPr>
            <a:spLocks noGrp="1"/>
          </p:cNvSpPr>
          <p:nvPr>
            <p:ph type="title"/>
          </p:nvPr>
        </p:nvSpPr>
        <p:spPr>
          <a:xfrm>
            <a:off x="6272909" y="656448"/>
            <a:ext cx="5570288" cy="767473"/>
          </a:xfrm>
        </p:spPr>
        <p:txBody>
          <a:bodyPr vert="horz" lIns="0" tIns="0" rIns="0" bIns="0" rtlCol="0" anchor="t" anchorCtr="0">
            <a:normAutofit fontScale="90000"/>
          </a:bodyPr>
          <a:lstStyle/>
          <a:p>
            <a:pPr algn="ctr"/>
            <a:r>
              <a:rPr lang="en-US" sz="4100">
                <a:latin typeface="Times New Roman"/>
                <a:ea typeface="Verdana"/>
                <a:cs typeface="Times New Roman"/>
              </a:rPr>
              <a:t>Tolerance for Uncertainty</a:t>
            </a:r>
            <a:endParaRPr lang="en-US" sz="4100" b="0">
              <a:latin typeface="Times New Roman"/>
              <a:ea typeface="Verdana"/>
              <a:cs typeface="Times New Roman"/>
            </a:endParaRPr>
          </a:p>
        </p:txBody>
      </p:sp>
      <p:sp>
        <p:nvSpPr>
          <p:cNvPr id="3" name="Content Placeholder 2">
            <a:extLst>
              <a:ext uri="{FF2B5EF4-FFF2-40B4-BE49-F238E27FC236}">
                <a16:creationId xmlns:a16="http://schemas.microsoft.com/office/drawing/2014/main" id="{E7DFB0C0-FA9B-BAF6-62F5-A89C4E280796}"/>
              </a:ext>
            </a:extLst>
          </p:cNvPr>
          <p:cNvSpPr>
            <a:spLocks noGrp="1"/>
          </p:cNvSpPr>
          <p:nvPr>
            <p:ph type="body" sz="quarter" idx="18"/>
          </p:nvPr>
        </p:nvSpPr>
        <p:spPr>
          <a:xfrm>
            <a:off x="6358811" y="1426828"/>
            <a:ext cx="5383850" cy="2249987"/>
          </a:xfrm>
        </p:spPr>
        <p:txBody>
          <a:bodyPr vert="horz" lIns="91440" tIns="45720" rIns="91440" bIns="45720" rtlCol="0" anchor="t">
            <a:normAutofit fontScale="92500"/>
          </a:bodyPr>
          <a:lstStyle/>
          <a:p>
            <a:pPr algn="ctr"/>
            <a:r>
              <a:rPr lang="en-US" sz="2800" i="1">
                <a:ea typeface="+mn-lt"/>
                <a:cs typeface="+mn-lt"/>
              </a:rPr>
              <a:t>I think if we receive a diagnosis, I think there will be relief.  I think </a:t>
            </a:r>
            <a:r>
              <a:rPr lang="en-US" sz="2800" b="1" i="1">
                <a:ea typeface="+mn-lt"/>
                <a:cs typeface="+mn-lt"/>
              </a:rPr>
              <a:t>no matter what the diagnosis is, there’s going to be relief in having an answer because we’re so uncertain </a:t>
            </a:r>
            <a:r>
              <a:rPr lang="en-US" sz="2800" i="1">
                <a:ea typeface="+mn-lt"/>
                <a:cs typeface="+mn-lt"/>
              </a:rPr>
              <a:t>right now. </a:t>
            </a:r>
            <a:r>
              <a:rPr lang="en-US" sz="2800">
                <a:ea typeface="+mn-lt"/>
                <a:cs typeface="+mn-lt"/>
              </a:rPr>
              <a:t>(P41)</a:t>
            </a:r>
            <a:endParaRPr lang="en-US"/>
          </a:p>
          <a:p>
            <a:pPr algn="ctr"/>
            <a:endParaRPr lang="en-US" sz="2800">
              <a:ea typeface="Calibri"/>
              <a:cs typeface="Calibri"/>
            </a:endParaRPr>
          </a:p>
          <a:p>
            <a:pPr algn="ctr">
              <a:spcAft>
                <a:spcPts val="600"/>
              </a:spcAft>
            </a:pPr>
            <a:endParaRPr lang="en-US" sz="2800" b="1">
              <a:latin typeface="Calibri"/>
              <a:cs typeface="Arial"/>
            </a:endParaRPr>
          </a:p>
          <a:p>
            <a:pPr algn="ctr">
              <a:spcAft>
                <a:spcPts val="600"/>
              </a:spcAft>
            </a:pPr>
            <a:endParaRPr lang="en-US" sz="2800" b="1">
              <a:latin typeface="Calibri"/>
              <a:cs typeface="Arial"/>
            </a:endParaRPr>
          </a:p>
          <a:p>
            <a:pPr algn="ctr"/>
            <a:endParaRPr lang="en-US" sz="2800" dirty="0">
              <a:latin typeface="Arial"/>
              <a:cs typeface="Arial"/>
            </a:endParaRPr>
          </a:p>
          <a:p>
            <a:pPr marL="0" indent="0">
              <a:spcAft>
                <a:spcPts val="600"/>
              </a:spcAft>
              <a:buNone/>
            </a:pPr>
            <a:endParaRPr lang="en-US" sz="2800">
              <a:latin typeface="Calibri" panose="020F0502020204030204"/>
              <a:cs typeface="Arial"/>
            </a:endParaRPr>
          </a:p>
          <a:p>
            <a:pPr marL="0" indent="0">
              <a:spcAft>
                <a:spcPts val="600"/>
              </a:spcAft>
              <a:buNone/>
            </a:pPr>
            <a:endParaRPr lang="en-US" sz="2800"/>
          </a:p>
          <a:p>
            <a:pPr marL="0" indent="0">
              <a:spcAft>
                <a:spcPts val="600"/>
              </a:spcAft>
              <a:buNone/>
            </a:pPr>
            <a:endParaRPr lang="en-US" sz="2800"/>
          </a:p>
          <a:p>
            <a:pPr marL="0" indent="0">
              <a:spcAft>
                <a:spcPts val="600"/>
              </a:spcAft>
              <a:buNone/>
            </a:pPr>
            <a:endParaRPr lang="en-US" sz="2800"/>
          </a:p>
          <a:p>
            <a:pPr>
              <a:spcAft>
                <a:spcPts val="600"/>
              </a:spcAft>
            </a:pPr>
            <a:endParaRPr lang="en-US" sz="2800"/>
          </a:p>
        </p:txBody>
      </p:sp>
      <p:pic>
        <p:nvPicPr>
          <p:cNvPr id="5" name="Picture 4" descr="Question mark on green pastel background">
            <a:extLst>
              <a:ext uri="{FF2B5EF4-FFF2-40B4-BE49-F238E27FC236}">
                <a16:creationId xmlns:a16="http://schemas.microsoft.com/office/drawing/2014/main" id="{DB855090-DE06-AA16-EC14-0041B8F8C957}"/>
              </a:ext>
            </a:extLst>
          </p:cNvPr>
          <p:cNvPicPr>
            <a:picLocks noChangeAspect="1"/>
          </p:cNvPicPr>
          <p:nvPr/>
        </p:nvPicPr>
        <p:blipFill rotWithShape="1">
          <a:blip r:embed="rId3"/>
          <a:srcRect l="26650" r="-339"/>
          <a:stretch/>
        </p:blipFill>
        <p:spPr>
          <a:xfrm>
            <a:off x="20" y="10"/>
            <a:ext cx="5677304" cy="5778262"/>
          </a:xfrm>
          <a:prstGeom prst="rect">
            <a:avLst/>
          </a:prstGeom>
          <a:noFill/>
        </p:spPr>
      </p:pic>
      <p:sp>
        <p:nvSpPr>
          <p:cNvPr id="4" name="TextBox 3">
            <a:extLst>
              <a:ext uri="{FF2B5EF4-FFF2-40B4-BE49-F238E27FC236}">
                <a16:creationId xmlns:a16="http://schemas.microsoft.com/office/drawing/2014/main" id="{CF8839C5-2DAC-9AC1-B23F-F74FF03D0FAD}"/>
              </a:ext>
            </a:extLst>
          </p:cNvPr>
          <p:cNvSpPr txBox="1"/>
          <p:nvPr/>
        </p:nvSpPr>
        <p:spPr>
          <a:xfrm>
            <a:off x="6377835" y="3914383"/>
            <a:ext cx="5344438" cy="215443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800" i="1">
                <a:ea typeface="Calibri"/>
                <a:cs typeface="Calibri"/>
              </a:rPr>
              <a:t>I think what’s </a:t>
            </a:r>
            <a:r>
              <a:rPr lang="en-US" sz="2800" b="1" i="1">
                <a:ea typeface="Calibri"/>
                <a:cs typeface="Calibri"/>
              </a:rPr>
              <a:t>helped me come to terms with not having an actual genetic answer...is that physically overall he’s really healthy</a:t>
            </a:r>
            <a:r>
              <a:rPr lang="en-US" sz="2800" i="1">
                <a:ea typeface="Calibri"/>
                <a:cs typeface="Calibri"/>
              </a:rPr>
              <a:t>. He can walk, he can do things.</a:t>
            </a:r>
            <a:r>
              <a:rPr lang="en-US" sz="2800">
                <a:ea typeface="Calibri"/>
                <a:cs typeface="Calibri"/>
              </a:rPr>
              <a:t> (P38)</a:t>
            </a:r>
            <a:endParaRPr lang="en-US">
              <a:ea typeface="Calibri" panose="020F0502020204030204"/>
              <a:cs typeface="Calibri" panose="020F0502020204030204"/>
            </a:endParaRPr>
          </a:p>
        </p:txBody>
      </p:sp>
    </p:spTree>
    <p:extLst>
      <p:ext uri="{BB962C8B-B14F-4D97-AF65-F5344CB8AC3E}">
        <p14:creationId xmlns:p14="http://schemas.microsoft.com/office/powerpoint/2010/main" val="166683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atient and counselor">
            <a:extLst>
              <a:ext uri="{FF2B5EF4-FFF2-40B4-BE49-F238E27FC236}">
                <a16:creationId xmlns:a16="http://schemas.microsoft.com/office/drawing/2014/main" id="{DB855090-DE06-AA16-EC14-0041B8F8C957}"/>
              </a:ext>
            </a:extLst>
          </p:cNvPr>
          <p:cNvPicPr>
            <a:picLocks noChangeAspect="1"/>
          </p:cNvPicPr>
          <p:nvPr/>
        </p:nvPicPr>
        <p:blipFill rotWithShape="1">
          <a:blip r:embed="rId3"/>
          <a:srcRect l="21018" r="21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DCE2C9AC-7382-C874-EAA8-B7B82AC57975}"/>
              </a:ext>
            </a:extLst>
          </p:cNvPr>
          <p:cNvSpPr txBox="1">
            <a:spLocks/>
          </p:cNvSpPr>
          <p:nvPr/>
        </p:nvSpPr>
        <p:spPr>
          <a:xfrm>
            <a:off x="350019" y="787300"/>
            <a:ext cx="5808112" cy="70618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r>
              <a:rPr lang="en-US" sz="4100">
                <a:latin typeface="Times New Roman"/>
                <a:ea typeface="Calibri"/>
                <a:cs typeface="Times New Roman"/>
              </a:rPr>
              <a:t>Healthcare and Support Services</a:t>
            </a:r>
            <a:endParaRPr lang="en-US"/>
          </a:p>
        </p:txBody>
      </p:sp>
      <p:sp>
        <p:nvSpPr>
          <p:cNvPr id="6" name="TextBox 5">
            <a:extLst>
              <a:ext uri="{FF2B5EF4-FFF2-40B4-BE49-F238E27FC236}">
                <a16:creationId xmlns:a16="http://schemas.microsoft.com/office/drawing/2014/main" id="{4D224177-30BB-EA03-E8BD-D1A200C53EB5}"/>
              </a:ext>
            </a:extLst>
          </p:cNvPr>
          <p:cNvSpPr txBox="1"/>
          <p:nvPr/>
        </p:nvSpPr>
        <p:spPr>
          <a:xfrm>
            <a:off x="772437" y="4676383"/>
            <a:ext cx="4968658"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i="1" dirty="0">
                <a:ea typeface="Calibri"/>
                <a:cs typeface="Calibri"/>
              </a:rPr>
              <a:t>We don’t have a diagnosis and she has [services], and I think the way that </a:t>
            </a:r>
            <a:r>
              <a:rPr lang="en-US" sz="2000" b="1" i="1" dirty="0">
                <a:ea typeface="Calibri"/>
                <a:cs typeface="Calibri"/>
              </a:rPr>
              <a:t>we put that into place was based on her seizures and aspiration, so having a diagnosis wouldn’t have changed that</a:t>
            </a:r>
            <a:r>
              <a:rPr lang="en-US" sz="2000" dirty="0">
                <a:ea typeface="Calibri"/>
                <a:cs typeface="Calibri"/>
              </a:rPr>
              <a:t>. (P05)</a:t>
            </a:r>
          </a:p>
        </p:txBody>
      </p:sp>
      <p:sp>
        <p:nvSpPr>
          <p:cNvPr id="10" name="TextBox 9">
            <a:extLst>
              <a:ext uri="{FF2B5EF4-FFF2-40B4-BE49-F238E27FC236}">
                <a16:creationId xmlns:a16="http://schemas.microsoft.com/office/drawing/2014/main" id="{DDA1ACDD-DB2E-F18F-52E1-A02347FBBF48}"/>
              </a:ext>
            </a:extLst>
          </p:cNvPr>
          <p:cNvSpPr txBox="1"/>
          <p:nvPr/>
        </p:nvSpPr>
        <p:spPr>
          <a:xfrm>
            <a:off x="819411" y="2505205"/>
            <a:ext cx="4874711" cy="18466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i="1" dirty="0">
                <a:ea typeface="Calibri"/>
                <a:cs typeface="Calibri"/>
              </a:rPr>
              <a:t>{My son] doesn’t have a special needs stroller, he doesn’t have a special needs car seat, he doesn’t have a bath chair, he doesn’t have an activity chair…</a:t>
            </a:r>
            <a:r>
              <a:rPr lang="en-US" sz="2000" b="1" i="1" dirty="0">
                <a:ea typeface="Calibri"/>
                <a:cs typeface="Calibri"/>
              </a:rPr>
              <a:t>he literally has nothing because he doesn’t fall in a bucket that allows [the county] to help him</a:t>
            </a:r>
            <a:r>
              <a:rPr lang="en-US" sz="2000" i="1" dirty="0">
                <a:ea typeface="Calibri"/>
                <a:cs typeface="Calibri"/>
              </a:rPr>
              <a:t>. </a:t>
            </a:r>
            <a:r>
              <a:rPr lang="en-US" sz="2000" dirty="0">
                <a:ea typeface="Calibri"/>
                <a:cs typeface="Calibri"/>
              </a:rPr>
              <a:t>(P08)</a:t>
            </a:r>
            <a:endParaRPr lang="en-US" sz="2000" dirty="0"/>
          </a:p>
        </p:txBody>
      </p:sp>
    </p:spTree>
    <p:extLst>
      <p:ext uri="{BB962C8B-B14F-4D97-AF65-F5344CB8AC3E}">
        <p14:creationId xmlns:p14="http://schemas.microsoft.com/office/powerpoint/2010/main" val="26631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C08E-5597-F63B-2839-E6EDA09B26C7}"/>
              </a:ext>
            </a:extLst>
          </p:cNvPr>
          <p:cNvSpPr>
            <a:spLocks noGrp="1"/>
          </p:cNvSpPr>
          <p:nvPr>
            <p:ph type="title"/>
          </p:nvPr>
        </p:nvSpPr>
        <p:spPr>
          <a:xfrm>
            <a:off x="5475536" y="1943873"/>
            <a:ext cx="6229722" cy="635272"/>
          </a:xfrm>
        </p:spPr>
        <p:txBody>
          <a:bodyPr/>
          <a:lstStyle/>
          <a:p>
            <a:r>
              <a:rPr lang="en-US" dirty="0">
                <a:solidFill>
                  <a:schemeClr val="tx1"/>
                </a:solidFill>
                <a:latin typeface="Times New Roman"/>
                <a:ea typeface="Verdana"/>
                <a:cs typeface="Times New Roman"/>
              </a:rPr>
              <a:t>Disclosures</a:t>
            </a:r>
            <a:endParaRPr lang="en-US" dirty="0">
              <a:solidFill>
                <a:schemeClr val="tx1"/>
              </a:solidFill>
            </a:endParaRPr>
          </a:p>
        </p:txBody>
      </p:sp>
      <p:sp>
        <p:nvSpPr>
          <p:cNvPr id="3" name="Text Placeholder 2">
            <a:extLst>
              <a:ext uri="{FF2B5EF4-FFF2-40B4-BE49-F238E27FC236}">
                <a16:creationId xmlns:a16="http://schemas.microsoft.com/office/drawing/2014/main" id="{7184AB42-274E-0734-7066-12B6C4B028F5}"/>
              </a:ext>
            </a:extLst>
          </p:cNvPr>
          <p:cNvSpPr>
            <a:spLocks noGrp="1"/>
          </p:cNvSpPr>
          <p:nvPr>
            <p:ph type="body" sz="quarter" idx="19"/>
          </p:nvPr>
        </p:nvSpPr>
        <p:spPr>
          <a:xfrm>
            <a:off x="5475444" y="2572951"/>
            <a:ext cx="6228008" cy="984738"/>
          </a:xfrm>
        </p:spPr>
        <p:txBody>
          <a:bodyPr vert="horz" lIns="0" tIns="0" rIns="0" bIns="0" rtlCol="0" anchor="t">
            <a:noAutofit/>
          </a:bodyPr>
          <a:lstStyle/>
          <a:p>
            <a:pPr marL="342900" indent="-342900">
              <a:buChar char="•"/>
            </a:pPr>
            <a:r>
              <a:rPr lang="en-US" b="0">
                <a:ea typeface="Verdana"/>
              </a:rPr>
              <a:t>I have no financial conflicts of interest to disclose</a:t>
            </a:r>
            <a:endParaRPr lang="en-US" b="0"/>
          </a:p>
        </p:txBody>
      </p:sp>
      <p:pic>
        <p:nvPicPr>
          <p:cNvPr id="8" name="Picture Placeholder 7" descr="Opened blank ledger on gray background">
            <a:extLst>
              <a:ext uri="{FF2B5EF4-FFF2-40B4-BE49-F238E27FC236}">
                <a16:creationId xmlns:a16="http://schemas.microsoft.com/office/drawing/2014/main" id="{8E5325CB-EC02-5923-6D22-5617E5197EDE}"/>
              </a:ext>
            </a:extLst>
          </p:cNvPr>
          <p:cNvPicPr>
            <a:picLocks noGrp="1" noChangeAspect="1"/>
          </p:cNvPicPr>
          <p:nvPr>
            <p:ph type="pic" sz="quarter" idx="23"/>
          </p:nvPr>
        </p:nvPicPr>
        <p:blipFill>
          <a:blip r:embed="rId3"/>
          <a:srcRect l="23294" r="23294"/>
          <a:stretch/>
        </p:blipFill>
        <p:spPr/>
      </p:pic>
      <p:sp>
        <p:nvSpPr>
          <p:cNvPr id="10" name="Title 1">
            <a:extLst>
              <a:ext uri="{FF2B5EF4-FFF2-40B4-BE49-F238E27FC236}">
                <a16:creationId xmlns:a16="http://schemas.microsoft.com/office/drawing/2014/main" id="{12A7165A-75C8-C2A0-A6BD-D04A2E32D769}"/>
              </a:ext>
            </a:extLst>
          </p:cNvPr>
          <p:cNvSpPr txBox="1">
            <a:spLocks/>
          </p:cNvSpPr>
          <p:nvPr/>
        </p:nvSpPr>
        <p:spPr>
          <a:xfrm>
            <a:off x="5477482" y="3272903"/>
            <a:ext cx="6223527" cy="573321"/>
          </a:xfrm>
          <a:prstGeom prst="rect">
            <a:avLst/>
          </a:prstGeom>
          <a:noFill/>
          <a:ln>
            <a:noFill/>
          </a:ln>
        </p:spPr>
        <p:txBody>
          <a:bodyPr vert="horz" lIns="0" tIns="0" rIns="0" bIns="91440" rtlCol="0" anchor="b" anchorCtr="0">
            <a:noAutofit/>
          </a:bodyPr>
          <a:lstStyle>
            <a:lvl1pPr algn="l" defTabSz="914400" rtl="0" eaLnBrk="1" latinLnBrk="0" hangingPunct="1">
              <a:lnSpc>
                <a:spcPct val="90000"/>
              </a:lnSpc>
              <a:spcBef>
                <a:spcPct val="0"/>
              </a:spcBef>
              <a:buNone/>
              <a:defRPr sz="30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r>
              <a:rPr lang="en-US" dirty="0">
                <a:solidFill>
                  <a:schemeClr val="tx1"/>
                </a:solidFill>
                <a:latin typeface="Times New Roman"/>
                <a:ea typeface="Verdana"/>
                <a:cs typeface="Times New Roman"/>
              </a:rPr>
              <a:t>Affiliations</a:t>
            </a:r>
            <a:endParaRPr lang="en-US" dirty="0">
              <a:solidFill>
                <a:schemeClr val="tx1"/>
              </a:solidFill>
            </a:endParaRPr>
          </a:p>
        </p:txBody>
      </p:sp>
      <p:sp>
        <p:nvSpPr>
          <p:cNvPr id="12" name="Text Placeholder 2">
            <a:extLst>
              <a:ext uri="{FF2B5EF4-FFF2-40B4-BE49-F238E27FC236}">
                <a16:creationId xmlns:a16="http://schemas.microsoft.com/office/drawing/2014/main" id="{10280EBD-FDF0-D0E7-2818-43D045D49F1C}"/>
              </a:ext>
            </a:extLst>
          </p:cNvPr>
          <p:cNvSpPr txBox="1">
            <a:spLocks/>
          </p:cNvSpPr>
          <p:nvPr/>
        </p:nvSpPr>
        <p:spPr>
          <a:xfrm>
            <a:off x="5475444" y="3557689"/>
            <a:ext cx="6395275" cy="179748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1" i="0" kern="1200">
                <a:solidFill>
                  <a:schemeClr val="tx1"/>
                </a:solidFill>
                <a:latin typeface="+mn-lt"/>
                <a:ea typeface="Verdana" panose="020B0604030504040204" pitchFamily="34" charset="0"/>
                <a:cs typeface="Verdana" panose="020B0604030504040204" pitchFamily="34" charset="0"/>
              </a:defRPr>
            </a:lvl1pPr>
            <a:lvl2pPr marL="0" indent="0" algn="l" defTabSz="914400" rtl="0" eaLnBrk="1" latinLnBrk="0" hangingPunct="1">
              <a:lnSpc>
                <a:spcPct val="100000"/>
              </a:lnSpc>
              <a:spcBef>
                <a:spcPts val="0"/>
              </a:spcBef>
              <a:spcAft>
                <a:spcPts val="0"/>
              </a:spcAft>
              <a:buClr>
                <a:schemeClr val="accent1"/>
              </a:buClr>
              <a:buFontTx/>
              <a:buNone/>
              <a:tabLst>
                <a:tab pos="280988" algn="l"/>
              </a:tabLst>
              <a:defRPr sz="2000" b="1" i="0" kern="1200" cap="none" baseline="0">
                <a:solidFill>
                  <a:schemeClr val="tx1"/>
                </a:solidFill>
                <a:latin typeface="+mn-lt"/>
                <a:ea typeface="Verdana" panose="020B0604030504040204" pitchFamily="34" charset="0"/>
                <a:cs typeface="Verdana" panose="020B0604030504040204" pitchFamily="34" charset="0"/>
              </a:defRPr>
            </a:lvl2pPr>
            <a:lvl3pPr marL="0" indent="0" algn="l" defTabSz="292608" rtl="0" eaLnBrk="1" latinLnBrk="0" hangingPunct="1">
              <a:lnSpc>
                <a:spcPct val="100000"/>
              </a:lnSpc>
              <a:spcBef>
                <a:spcPts val="0"/>
              </a:spcBef>
              <a:spcAft>
                <a:spcPts val="0"/>
              </a:spcAft>
              <a:buClr>
                <a:schemeClr val="tx1"/>
              </a:buClr>
              <a:buFontTx/>
              <a:buNone/>
              <a:tabLst>
                <a:tab pos="276225" algn="l"/>
                <a:tab pos="584200" algn="l"/>
              </a:tabLst>
              <a:defRPr sz="2000" b="1" i="0" kern="1200">
                <a:solidFill>
                  <a:schemeClr val="tx1"/>
                </a:solidFill>
                <a:latin typeface="+mn-lt"/>
                <a:ea typeface="Verdana" panose="020B0604030504040204" pitchFamily="34" charset="0"/>
                <a:cs typeface="Verdana" panose="020B0604030504040204" pitchFamily="34" charset="0"/>
              </a:defRPr>
            </a:lvl3pPr>
            <a:lvl4pPr marL="0" marR="0" indent="0" algn="l" defTabSz="292608" rtl="0" eaLnBrk="1" fontAlgn="auto" latinLnBrk="0" hangingPunct="1">
              <a:lnSpc>
                <a:spcPct val="100000"/>
              </a:lnSpc>
              <a:spcBef>
                <a:spcPts val="0"/>
              </a:spcBef>
              <a:spcAft>
                <a:spcPts val="0"/>
              </a:spcAft>
              <a:buClr>
                <a:schemeClr val="tx1"/>
              </a:buClr>
              <a:buSzPct val="100000"/>
              <a:buFontTx/>
              <a:buNone/>
              <a:tabLst/>
              <a:defRPr sz="2000" b="1" i="0" kern="1200">
                <a:solidFill>
                  <a:schemeClr val="tx1"/>
                </a:solidFill>
                <a:latin typeface="+mn-lt"/>
                <a:ea typeface="Verdana" panose="020B0604030504040204" pitchFamily="34" charset="0"/>
                <a:cs typeface="Verdana" panose="020B0604030504040204" pitchFamily="34" charset="0"/>
              </a:defRPr>
            </a:lvl4pPr>
            <a:lvl5pPr marL="0" indent="0" algn="l" defTabSz="292608" rtl="0" eaLnBrk="1" latinLnBrk="0" hangingPunct="1">
              <a:lnSpc>
                <a:spcPct val="100000"/>
              </a:lnSpc>
              <a:spcBef>
                <a:spcPts val="0"/>
              </a:spcBef>
              <a:spcAft>
                <a:spcPts val="0"/>
              </a:spcAft>
              <a:buClr>
                <a:schemeClr val="tx1"/>
              </a:buClr>
              <a:buSzPct val="100000"/>
              <a:buFontTx/>
              <a:buNone/>
              <a:tabLst>
                <a:tab pos="292608" algn="l"/>
                <a:tab pos="585216" algn="l"/>
              </a:tabLst>
              <a:defRPr sz="2000" b="1" i="0" kern="1200">
                <a:solidFill>
                  <a:schemeClr val="tx1"/>
                </a:solidFill>
                <a:latin typeface="+mn-lt"/>
                <a:ea typeface="Verdana" panose="020B0604030504040204" pitchFamily="34" charset="0"/>
                <a:cs typeface="Verdana" panose="020B0604030504040204" pitchFamily="34" charset="0"/>
              </a:defRPr>
            </a:lvl5pPr>
            <a:lvl6pPr marL="0" indent="0" algn="l" defTabSz="914400" rtl="0" eaLnBrk="1" latinLnBrk="0" hangingPunct="1">
              <a:lnSpc>
                <a:spcPct val="100000"/>
              </a:lnSpc>
              <a:spcBef>
                <a:spcPts val="0"/>
              </a:spcBef>
              <a:spcAft>
                <a:spcPts val="0"/>
              </a:spcAft>
              <a:buClr>
                <a:schemeClr val="tx1"/>
              </a:buClr>
              <a:buSzPct val="100000"/>
              <a:buFontTx/>
              <a:buNone/>
              <a:tabLst/>
              <a:defRPr sz="2000" b="1" i="0" kern="1200">
                <a:solidFill>
                  <a:schemeClr val="tx1"/>
                </a:solidFill>
                <a:latin typeface="+mn-lt"/>
                <a:ea typeface="Verdana" panose="020B0604030504040204" pitchFamily="34" charset="0"/>
                <a:cs typeface="Verdana" panose="020B0604030504040204" pitchFamily="34" charset="0"/>
              </a:defRPr>
            </a:lvl6pPr>
            <a:lvl7pPr marL="0" indent="0" algn="l" defTabSz="914400" rtl="0" eaLnBrk="1" latinLnBrk="0" hangingPunct="1">
              <a:lnSpc>
                <a:spcPct val="100000"/>
              </a:lnSpc>
              <a:spcBef>
                <a:spcPts val="0"/>
              </a:spcBef>
              <a:spcAft>
                <a:spcPts val="0"/>
              </a:spcAft>
              <a:buClr>
                <a:schemeClr val="tx2"/>
              </a:buClr>
              <a:buSzPct val="100000"/>
              <a:buFontTx/>
              <a:buNone/>
              <a:tabLst/>
              <a:defRPr sz="2000" b="1" i="0" kern="120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100000"/>
              </a:lnSpc>
              <a:spcBef>
                <a:spcPts val="0"/>
              </a:spcBef>
              <a:spcAft>
                <a:spcPts val="0"/>
              </a:spcAft>
              <a:buClr>
                <a:schemeClr val="tx2"/>
              </a:buClr>
              <a:buSzPct val="100000"/>
              <a:buFontTx/>
              <a:buNone/>
              <a:tabLst/>
              <a:defRPr sz="2000" b="1" i="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100000"/>
              </a:lnSpc>
              <a:spcBef>
                <a:spcPts val="0"/>
              </a:spcBef>
              <a:spcAft>
                <a:spcPts val="0"/>
              </a:spcAft>
              <a:buClr>
                <a:schemeClr val="tx2"/>
              </a:buClr>
              <a:buSzPct val="100000"/>
              <a:buFontTx/>
              <a:buNone/>
              <a:tabLst/>
              <a:defRPr sz="2000" b="1" i="0" kern="1200">
                <a:solidFill>
                  <a:schemeClr val="tx1"/>
                </a:solidFill>
                <a:latin typeface="+mn-lt"/>
                <a:ea typeface="Verdana" panose="020B0604030504040204" pitchFamily="34" charset="0"/>
                <a:cs typeface="Verdana" panose="020B0604030504040204" pitchFamily="34" charset="0"/>
              </a:defRPr>
            </a:lvl9pPr>
          </a:lstStyle>
          <a:p>
            <a:endParaRPr lang="en-US" b="0"/>
          </a:p>
          <a:p>
            <a:pPr marL="342900" indent="-342900">
              <a:buChar char="•"/>
            </a:pPr>
            <a:r>
              <a:rPr lang="en-US" b="0" dirty="0">
                <a:ea typeface="Verdana"/>
              </a:rPr>
              <a:t>Co-chair, Rare Disease Advisory Panel, Patient Centered Outcomes Research Institute</a:t>
            </a:r>
          </a:p>
          <a:p>
            <a:pPr marL="342900" indent="-342900">
              <a:buChar char="•"/>
            </a:pPr>
            <a:r>
              <a:rPr lang="en-US" b="0" dirty="0">
                <a:ea typeface="Verdana"/>
              </a:rPr>
              <a:t>Committee Member, </a:t>
            </a:r>
            <a:r>
              <a:rPr lang="en-US" b="0" dirty="0">
                <a:ea typeface="+mn-lt"/>
                <a:cs typeface="+mn-lt"/>
              </a:rPr>
              <a:t>Secretary’s Advisory Committee on Human Research Protections</a:t>
            </a:r>
            <a:endParaRPr lang="en-US" sz="1300" b="0" dirty="0">
              <a:ea typeface="+mn-lt"/>
              <a:cs typeface="+mn-lt"/>
            </a:endParaRPr>
          </a:p>
          <a:p>
            <a:pPr marL="342900" indent="-342900">
              <a:buChar char="•"/>
            </a:pPr>
            <a:r>
              <a:rPr lang="en-US" b="0" dirty="0">
                <a:ea typeface="+mn-lt"/>
                <a:cs typeface="+mn-lt"/>
              </a:rPr>
              <a:t>Co-founder and Board Member Emeritus, Undiagnosed Diseases Network Foundation</a:t>
            </a:r>
          </a:p>
          <a:p>
            <a:pPr marL="342900" indent="-342900">
              <a:buChar char="•"/>
            </a:pPr>
            <a:r>
              <a:rPr lang="en-US" b="0" dirty="0">
                <a:ea typeface="+mn-lt"/>
                <a:cs typeface="+mn-lt"/>
              </a:rPr>
              <a:t>Ad Hoc Committee Member, The National Academies of Sciences, Engineering and Medicine</a:t>
            </a:r>
          </a:p>
        </p:txBody>
      </p:sp>
    </p:spTree>
    <p:extLst>
      <p:ext uri="{BB962C8B-B14F-4D97-AF65-F5344CB8AC3E}">
        <p14:creationId xmlns:p14="http://schemas.microsoft.com/office/powerpoint/2010/main" val="1149888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5CA992-3E48-B04D-7856-2433D020003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962F3EE-12E3-84D9-ECC2-67BFB32F2CD0}"/>
              </a:ext>
            </a:extLst>
          </p:cNvPr>
          <p:cNvSpPr txBox="1">
            <a:spLocks/>
          </p:cNvSpPr>
          <p:nvPr/>
        </p:nvSpPr>
        <p:spPr>
          <a:xfrm>
            <a:off x="350019" y="787300"/>
            <a:ext cx="5808112" cy="70618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r>
              <a:rPr lang="en-US" sz="4100" dirty="0">
                <a:latin typeface="Times New Roman"/>
                <a:ea typeface="Calibri"/>
                <a:cs typeface="Times New Roman"/>
              </a:rPr>
              <a:t>Socioeconomic Status?</a:t>
            </a:r>
            <a:endParaRPr lang="en-US" sz="4100" dirty="0">
              <a:ea typeface="Calibri"/>
            </a:endParaRPr>
          </a:p>
        </p:txBody>
      </p:sp>
      <p:pic>
        <p:nvPicPr>
          <p:cNvPr id="3" name="Picture 2" descr="Hands forming circle">
            <a:extLst>
              <a:ext uri="{FF2B5EF4-FFF2-40B4-BE49-F238E27FC236}">
                <a16:creationId xmlns:a16="http://schemas.microsoft.com/office/drawing/2014/main" id="{12ED0699-C528-6E0D-B966-6197849FCC9D}"/>
              </a:ext>
            </a:extLst>
          </p:cNvPr>
          <p:cNvPicPr>
            <a:picLocks noChangeAspect="1"/>
          </p:cNvPicPr>
          <p:nvPr/>
        </p:nvPicPr>
        <p:blipFill rotWithShape="1">
          <a:blip r:embed="rId3"/>
          <a:srcRect l="12956" r="21860" b="-1"/>
          <a:stretch/>
        </p:blipFill>
        <p:spPr>
          <a:xfrm>
            <a:off x="6096000" y="1"/>
            <a:ext cx="6102825" cy="6858000"/>
          </a:xfrm>
          <a:prstGeom prst="rect">
            <a:avLst/>
          </a:prstGeom>
        </p:spPr>
      </p:pic>
      <p:sp>
        <p:nvSpPr>
          <p:cNvPr id="4" name="Content Placeholder 2">
            <a:extLst>
              <a:ext uri="{FF2B5EF4-FFF2-40B4-BE49-F238E27FC236}">
                <a16:creationId xmlns:a16="http://schemas.microsoft.com/office/drawing/2014/main" id="{51768F38-B94F-BF9A-80B4-385D2E0033AB}"/>
              </a:ext>
            </a:extLst>
          </p:cNvPr>
          <p:cNvSpPr txBox="1">
            <a:spLocks/>
          </p:cNvSpPr>
          <p:nvPr/>
        </p:nvSpPr>
        <p:spPr>
          <a:xfrm>
            <a:off x="352572" y="1925536"/>
            <a:ext cx="5372085" cy="195999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ea typeface="+mn-lt"/>
                <a:cs typeface="+mn-lt"/>
              </a:rPr>
              <a:t>"I feel like the biggest change was the relationship between us and like her general practitioner…. I felt like they finally took my concerns more ser…like I was no longer that worried first-time mom." </a:t>
            </a:r>
            <a:r>
              <a:rPr lang="en-US" sz="2000" i="1" dirty="0">
                <a:ea typeface="+mn-lt"/>
                <a:cs typeface="+mn-lt"/>
              </a:rPr>
              <a:t>Mother, White, English-speaking</a:t>
            </a:r>
            <a:endParaRPr lang="en-US" sz="2000" i="1" dirty="0">
              <a:cs typeface="Calibri" panose="020F0502020204030204"/>
            </a:endParaRPr>
          </a:p>
        </p:txBody>
      </p:sp>
      <p:sp>
        <p:nvSpPr>
          <p:cNvPr id="7" name="TextBox 6">
            <a:extLst>
              <a:ext uri="{FF2B5EF4-FFF2-40B4-BE49-F238E27FC236}">
                <a16:creationId xmlns:a16="http://schemas.microsoft.com/office/drawing/2014/main" id="{EEBADAC8-8EAD-C6D3-4875-36413C329C3C}"/>
              </a:ext>
            </a:extLst>
          </p:cNvPr>
          <p:cNvSpPr txBox="1"/>
          <p:nvPr/>
        </p:nvSpPr>
        <p:spPr>
          <a:xfrm>
            <a:off x="520861" y="4051139"/>
            <a:ext cx="4977113" cy="19389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90000"/>
              </a:lnSpc>
            </a:pPr>
            <a:r>
              <a:rPr lang="en-US" sz="2000" b="1">
                <a:ea typeface="Calibri"/>
                <a:cs typeface="Calibri"/>
              </a:rPr>
              <a:t>"I think even the doctors here…they still keep calling it [multiple sclerosis], or the general term for a neurodegenerative disorder… sometimes they do refer to this certain gene mutation…but it's rare that they even bring it up…" </a:t>
            </a:r>
            <a:endParaRPr lang="en-US" sz="2000">
              <a:ea typeface="Calibri"/>
              <a:cs typeface="Calibri"/>
            </a:endParaRPr>
          </a:p>
          <a:p>
            <a:pPr algn="ctr">
              <a:lnSpc>
                <a:spcPct val="90000"/>
              </a:lnSpc>
            </a:pPr>
            <a:r>
              <a:rPr lang="en-US" sz="2000" b="1" i="1" dirty="0">
                <a:ea typeface="Calibri"/>
                <a:cs typeface="Calibri"/>
              </a:rPr>
              <a:t>Mother, Hispanic, Spanish-speaking</a:t>
            </a:r>
            <a:endParaRPr lang="en-US" dirty="0"/>
          </a:p>
        </p:txBody>
      </p:sp>
    </p:spTree>
    <p:extLst>
      <p:ext uri="{BB962C8B-B14F-4D97-AF65-F5344CB8AC3E}">
        <p14:creationId xmlns:p14="http://schemas.microsoft.com/office/powerpoint/2010/main" val="13502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D79833-26F0-E2E1-7501-53FC0638BE0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4C01D83-BC46-470C-195A-73D16C95776D}"/>
              </a:ext>
            </a:extLst>
          </p:cNvPr>
          <p:cNvSpPr txBox="1">
            <a:spLocks/>
          </p:cNvSpPr>
          <p:nvPr/>
        </p:nvSpPr>
        <p:spPr>
          <a:xfrm>
            <a:off x="350019" y="787300"/>
            <a:ext cx="5808112" cy="70618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r>
              <a:rPr lang="en-US" sz="4100" dirty="0">
                <a:latin typeface="Times New Roman"/>
                <a:ea typeface="Calibri"/>
                <a:cs typeface="Times New Roman"/>
              </a:rPr>
              <a:t>Socioeconomic Status?</a:t>
            </a:r>
            <a:endParaRPr lang="en-US" sz="4100" dirty="0">
              <a:ea typeface="Calibri"/>
            </a:endParaRPr>
          </a:p>
        </p:txBody>
      </p:sp>
      <p:pic>
        <p:nvPicPr>
          <p:cNvPr id="3" name="Picture 2" descr="Hands forming circle">
            <a:extLst>
              <a:ext uri="{FF2B5EF4-FFF2-40B4-BE49-F238E27FC236}">
                <a16:creationId xmlns:a16="http://schemas.microsoft.com/office/drawing/2014/main" id="{88C0A3BC-FB11-FD81-5D45-0DCDC6A533F8}"/>
              </a:ext>
            </a:extLst>
          </p:cNvPr>
          <p:cNvPicPr>
            <a:picLocks noChangeAspect="1"/>
          </p:cNvPicPr>
          <p:nvPr/>
        </p:nvPicPr>
        <p:blipFill rotWithShape="1">
          <a:blip r:embed="rId3"/>
          <a:srcRect l="12956" r="21860" b="-1"/>
          <a:stretch/>
        </p:blipFill>
        <p:spPr>
          <a:xfrm>
            <a:off x="6096000" y="1"/>
            <a:ext cx="6102825" cy="6858000"/>
          </a:xfrm>
          <a:prstGeom prst="rect">
            <a:avLst/>
          </a:prstGeom>
        </p:spPr>
      </p:pic>
      <p:sp>
        <p:nvSpPr>
          <p:cNvPr id="4" name="Content Placeholder 2">
            <a:extLst>
              <a:ext uri="{FF2B5EF4-FFF2-40B4-BE49-F238E27FC236}">
                <a16:creationId xmlns:a16="http://schemas.microsoft.com/office/drawing/2014/main" id="{37738A47-AD8C-4AA9-A10F-52D4B471924F}"/>
              </a:ext>
            </a:extLst>
          </p:cNvPr>
          <p:cNvSpPr txBox="1">
            <a:spLocks/>
          </p:cNvSpPr>
          <p:nvPr/>
        </p:nvSpPr>
        <p:spPr>
          <a:xfrm>
            <a:off x="352572" y="1925536"/>
            <a:ext cx="5372085" cy="195999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mn-lt"/>
                <a:cs typeface="+mn-lt"/>
              </a:rPr>
              <a:t>One of the biggest plus items is finding a group of other families with the same gene and understanding better like where they're at, where we will be at—or could be at." </a:t>
            </a:r>
            <a:br>
              <a:rPr lang="en-US" sz="2000" dirty="0">
                <a:ea typeface="+mn-lt"/>
                <a:cs typeface="+mn-lt"/>
              </a:rPr>
            </a:br>
            <a:r>
              <a:rPr lang="en-US" sz="2000" dirty="0">
                <a:ea typeface="+mn-lt"/>
                <a:cs typeface="+mn-lt"/>
              </a:rPr>
              <a:t>Mother, Asian American, English-speaking</a:t>
            </a:r>
            <a:endParaRPr lang="en-US" dirty="0">
              <a:ea typeface="+mn-lt"/>
              <a:cs typeface="+mn-lt"/>
            </a:endParaRPr>
          </a:p>
        </p:txBody>
      </p:sp>
      <p:sp>
        <p:nvSpPr>
          <p:cNvPr id="7" name="TextBox 6">
            <a:extLst>
              <a:ext uri="{FF2B5EF4-FFF2-40B4-BE49-F238E27FC236}">
                <a16:creationId xmlns:a16="http://schemas.microsoft.com/office/drawing/2014/main" id="{F8CE3882-CEE6-B037-0E99-346732F47946}"/>
              </a:ext>
            </a:extLst>
          </p:cNvPr>
          <p:cNvSpPr txBox="1"/>
          <p:nvPr/>
        </p:nvSpPr>
        <p:spPr>
          <a:xfrm>
            <a:off x="520861" y="4051139"/>
            <a:ext cx="4977113" cy="166199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90000"/>
              </a:lnSpc>
            </a:pPr>
            <a:r>
              <a:rPr lang="en-US" sz="2000" b="1" dirty="0">
                <a:ea typeface="+mn-lt"/>
                <a:cs typeface="+mn-lt"/>
              </a:rPr>
              <a:t>"No, I also don't want to be sent a list of people who have the same illness as my son because I don't want to look at advanced cases and I don't want to watch how my child will die." </a:t>
            </a:r>
            <a:endParaRPr lang="en-US" sz="2000" dirty="0">
              <a:ea typeface="+mn-lt"/>
              <a:cs typeface="+mn-lt"/>
            </a:endParaRPr>
          </a:p>
          <a:p>
            <a:pPr algn="ctr">
              <a:lnSpc>
                <a:spcPct val="90000"/>
              </a:lnSpc>
            </a:pPr>
            <a:r>
              <a:rPr lang="en-US" sz="2000" b="1" i="1" dirty="0">
                <a:ea typeface="+mn-lt"/>
                <a:cs typeface="+mn-lt"/>
              </a:rPr>
              <a:t>Mother, Hispanic, Spanish-speaking</a:t>
            </a:r>
            <a:endParaRPr lang="en-US" dirty="0"/>
          </a:p>
        </p:txBody>
      </p:sp>
    </p:spTree>
    <p:extLst>
      <p:ext uri="{BB962C8B-B14F-4D97-AF65-F5344CB8AC3E}">
        <p14:creationId xmlns:p14="http://schemas.microsoft.com/office/powerpoint/2010/main" val="9389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27A493-2101-4845-241C-874E569683A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C21D29C-B626-36AA-456E-8FB4BBB52D96}"/>
              </a:ext>
            </a:extLst>
          </p:cNvPr>
          <p:cNvSpPr txBox="1">
            <a:spLocks/>
          </p:cNvSpPr>
          <p:nvPr/>
        </p:nvSpPr>
        <p:spPr>
          <a:xfrm>
            <a:off x="350019" y="787300"/>
            <a:ext cx="5808112" cy="70618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r>
              <a:rPr lang="en-US" sz="4100" dirty="0">
                <a:latin typeface="Times New Roman"/>
                <a:ea typeface="Calibri"/>
                <a:cs typeface="Times New Roman"/>
              </a:rPr>
              <a:t>Socioeconomic Status?</a:t>
            </a:r>
            <a:endParaRPr lang="en-US" sz="4100" dirty="0">
              <a:ea typeface="Calibri"/>
            </a:endParaRPr>
          </a:p>
        </p:txBody>
      </p:sp>
      <p:pic>
        <p:nvPicPr>
          <p:cNvPr id="3" name="Picture 2" descr="Hands forming circle">
            <a:extLst>
              <a:ext uri="{FF2B5EF4-FFF2-40B4-BE49-F238E27FC236}">
                <a16:creationId xmlns:a16="http://schemas.microsoft.com/office/drawing/2014/main" id="{73DD7F48-117C-E98C-C4E8-49B5C6869772}"/>
              </a:ext>
            </a:extLst>
          </p:cNvPr>
          <p:cNvPicPr>
            <a:picLocks noChangeAspect="1"/>
          </p:cNvPicPr>
          <p:nvPr/>
        </p:nvPicPr>
        <p:blipFill rotWithShape="1">
          <a:blip r:embed="rId3"/>
          <a:srcRect l="12956" r="21860" b="-1"/>
          <a:stretch/>
        </p:blipFill>
        <p:spPr>
          <a:xfrm>
            <a:off x="6096000" y="1"/>
            <a:ext cx="6102825" cy="6858000"/>
          </a:xfrm>
          <a:prstGeom prst="rect">
            <a:avLst/>
          </a:prstGeom>
        </p:spPr>
      </p:pic>
      <p:sp>
        <p:nvSpPr>
          <p:cNvPr id="4" name="Content Placeholder 2">
            <a:extLst>
              <a:ext uri="{FF2B5EF4-FFF2-40B4-BE49-F238E27FC236}">
                <a16:creationId xmlns:a16="http://schemas.microsoft.com/office/drawing/2014/main" id="{7CC3560F-0717-85CE-7557-F87313C74B0B}"/>
              </a:ext>
            </a:extLst>
          </p:cNvPr>
          <p:cNvSpPr txBox="1">
            <a:spLocks/>
          </p:cNvSpPr>
          <p:nvPr/>
        </p:nvSpPr>
        <p:spPr>
          <a:xfrm>
            <a:off x="101670" y="1851195"/>
            <a:ext cx="5818133" cy="195999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mn-lt"/>
                <a:cs typeface="+mn-lt"/>
              </a:rPr>
              <a:t>"I went ahead and formed a foundation that we’re…just like getting off the ground and we hope to have the first meeting of a small group of researchers…that hopefully will help decide on a research agenda to develop </a:t>
            </a:r>
            <a:br>
              <a:rPr lang="en-US" sz="2000" dirty="0">
                <a:ea typeface="+mn-lt"/>
                <a:cs typeface="+mn-lt"/>
              </a:rPr>
            </a:br>
            <a:r>
              <a:rPr lang="en-US" sz="2000" dirty="0">
                <a:ea typeface="+mn-lt"/>
                <a:cs typeface="+mn-lt"/>
              </a:rPr>
              <a:t>treatments." </a:t>
            </a:r>
            <a:r>
              <a:rPr lang="en-US" sz="2000" i="1" dirty="0">
                <a:ea typeface="+mn-lt"/>
                <a:cs typeface="+mn-lt"/>
              </a:rPr>
              <a:t>Father, White, English-speaking</a:t>
            </a:r>
            <a:endParaRPr lang="en-US" dirty="0"/>
          </a:p>
        </p:txBody>
      </p:sp>
      <p:sp>
        <p:nvSpPr>
          <p:cNvPr id="7" name="TextBox 6">
            <a:extLst>
              <a:ext uri="{FF2B5EF4-FFF2-40B4-BE49-F238E27FC236}">
                <a16:creationId xmlns:a16="http://schemas.microsoft.com/office/drawing/2014/main" id="{0250ED92-DE0C-D59A-A48A-050DC5A04642}"/>
              </a:ext>
            </a:extLst>
          </p:cNvPr>
          <p:cNvSpPr txBox="1"/>
          <p:nvPr/>
        </p:nvSpPr>
        <p:spPr>
          <a:xfrm>
            <a:off x="325715" y="4051139"/>
            <a:ext cx="5404576" cy="166199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90000"/>
              </a:lnSpc>
            </a:pPr>
            <a:r>
              <a:rPr lang="en-US" sz="2000" b="1" dirty="0">
                <a:ea typeface="Calibri"/>
                <a:cs typeface="Calibri"/>
              </a:rPr>
              <a:t>"Since he doesn't have papers or insurance, they can't run some test for him... He doesn't qualify to receive certain aid. Or if there's a program that can help him, that can take care of him for me...well they don't have them." </a:t>
            </a:r>
            <a:r>
              <a:rPr lang="en-US" sz="2000" b="1" i="1" dirty="0">
                <a:ea typeface="Calibri"/>
                <a:cs typeface="Calibri"/>
              </a:rPr>
              <a:t>Mother, Hispanic, Spanish-speaking</a:t>
            </a:r>
            <a:endParaRPr lang="en-US" dirty="0"/>
          </a:p>
        </p:txBody>
      </p:sp>
    </p:spTree>
    <p:extLst>
      <p:ext uri="{BB962C8B-B14F-4D97-AF65-F5344CB8AC3E}">
        <p14:creationId xmlns:p14="http://schemas.microsoft.com/office/powerpoint/2010/main" val="17807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web page&#10;&#10;Description automatically generated">
            <a:extLst>
              <a:ext uri="{FF2B5EF4-FFF2-40B4-BE49-F238E27FC236}">
                <a16:creationId xmlns:a16="http://schemas.microsoft.com/office/drawing/2014/main" id="{23F8BBCB-EE37-241B-8B63-056E43A026ED}"/>
              </a:ext>
            </a:extLst>
          </p:cNvPr>
          <p:cNvPicPr>
            <a:picLocks noGrp="1" noChangeAspect="1"/>
          </p:cNvPicPr>
          <p:nvPr>
            <p:ph idx="1"/>
          </p:nvPr>
        </p:nvPicPr>
        <p:blipFill>
          <a:blip r:embed="rId3"/>
          <a:stretch>
            <a:fillRect/>
          </a:stretch>
        </p:blipFill>
        <p:spPr>
          <a:xfrm>
            <a:off x="1643079" y="1268544"/>
            <a:ext cx="8423640" cy="4314958"/>
          </a:xfrm>
          <a:prstGeom prst="rect">
            <a:avLst/>
          </a:prstGeom>
          <a:ln>
            <a:solidFill>
              <a:schemeClr val="tx1"/>
            </a:solidFill>
          </a:ln>
        </p:spPr>
      </p:pic>
      <p:pic>
        <p:nvPicPr>
          <p:cNvPr id="6" name="Picture 5" descr="A black background with red and grey letters&#10;&#10;AI-generated content may be incorrect.">
            <a:extLst>
              <a:ext uri="{FF2B5EF4-FFF2-40B4-BE49-F238E27FC236}">
                <a16:creationId xmlns:a16="http://schemas.microsoft.com/office/drawing/2014/main" id="{DE288959-944D-D15D-4806-BA8409132AC3}"/>
              </a:ext>
            </a:extLst>
          </p:cNvPr>
          <p:cNvPicPr>
            <a:picLocks noChangeAspect="1"/>
          </p:cNvPicPr>
          <p:nvPr/>
        </p:nvPicPr>
        <p:blipFill>
          <a:blip r:embed="rId4"/>
          <a:stretch>
            <a:fillRect/>
          </a:stretch>
        </p:blipFill>
        <p:spPr>
          <a:xfrm>
            <a:off x="95250" y="6414819"/>
            <a:ext cx="2687692" cy="362489"/>
          </a:xfrm>
          <a:prstGeom prst="rect">
            <a:avLst/>
          </a:prstGeom>
        </p:spPr>
      </p:pic>
    </p:spTree>
    <p:extLst>
      <p:ext uri="{BB962C8B-B14F-4D97-AF65-F5344CB8AC3E}">
        <p14:creationId xmlns:p14="http://schemas.microsoft.com/office/powerpoint/2010/main" val="1297875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1CB092C-75F1-A2D5-AC83-4DDC31B5FFA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900" b="1" dirty="0">
                <a:solidFill>
                  <a:schemeClr val="bg1"/>
                </a:solidFill>
                <a:cs typeface="Calibri Light"/>
              </a:rPr>
              <a:t>Participant Characteristics</a:t>
            </a:r>
          </a:p>
        </p:txBody>
      </p:sp>
      <p:grpSp>
        <p:nvGrpSpPr>
          <p:cNvPr id="23" name="Group 22">
            <a:extLst>
              <a:ext uri="{FF2B5EF4-FFF2-40B4-BE49-F238E27FC236}">
                <a16:creationId xmlns:a16="http://schemas.microsoft.com/office/drawing/2014/main" id="{A0FEAC11-6509-C47A-A5F8-0D79BFD514B1}"/>
              </a:ext>
            </a:extLst>
          </p:cNvPr>
          <p:cNvGrpSpPr/>
          <p:nvPr/>
        </p:nvGrpSpPr>
        <p:grpSpPr>
          <a:xfrm>
            <a:off x="356686" y="1392094"/>
            <a:ext cx="11409481" cy="5423209"/>
            <a:chOff x="257908" y="1385038"/>
            <a:chExt cx="11409481" cy="5423209"/>
          </a:xfrm>
        </p:grpSpPr>
        <p:pic>
          <p:nvPicPr>
            <p:cNvPr id="18" name="Picture 5" descr="Chart&#10;&#10;Description automatically generated">
              <a:extLst>
                <a:ext uri="{FF2B5EF4-FFF2-40B4-BE49-F238E27FC236}">
                  <a16:creationId xmlns:a16="http://schemas.microsoft.com/office/drawing/2014/main" id="{DD5A959D-5C15-522F-CCD0-4B3F6A7336B8}"/>
                </a:ext>
              </a:extLst>
            </p:cNvPr>
            <p:cNvPicPr>
              <a:picLocks noChangeAspect="1"/>
            </p:cNvPicPr>
            <p:nvPr/>
          </p:nvPicPr>
          <p:blipFill>
            <a:blip r:embed="rId3"/>
            <a:stretch>
              <a:fillRect/>
            </a:stretch>
          </p:blipFill>
          <p:spPr>
            <a:xfrm>
              <a:off x="5848277" y="1417192"/>
              <a:ext cx="5052645" cy="2612811"/>
            </a:xfrm>
            <a:prstGeom prst="rect">
              <a:avLst/>
            </a:prstGeom>
          </p:spPr>
        </p:pic>
        <p:pic>
          <p:nvPicPr>
            <p:cNvPr id="16" name="Picture 4" descr="Chart, treemap chart&#10;&#10;Description automatically generated">
              <a:extLst>
                <a:ext uri="{FF2B5EF4-FFF2-40B4-BE49-F238E27FC236}">
                  <a16:creationId xmlns:a16="http://schemas.microsoft.com/office/drawing/2014/main" id="{BE8B0C92-5C1E-012B-5E3C-C7885A2BF593}"/>
                </a:ext>
              </a:extLst>
            </p:cNvPr>
            <p:cNvPicPr>
              <a:picLocks noChangeAspect="1"/>
            </p:cNvPicPr>
            <p:nvPr/>
          </p:nvPicPr>
          <p:blipFill>
            <a:blip r:embed="rId4"/>
            <a:stretch>
              <a:fillRect/>
            </a:stretch>
          </p:blipFill>
          <p:spPr>
            <a:xfrm>
              <a:off x="257908" y="1387310"/>
              <a:ext cx="4267199" cy="2653164"/>
            </a:xfrm>
            <a:prstGeom prst="rect">
              <a:avLst/>
            </a:prstGeom>
          </p:spPr>
        </p:pic>
        <p:grpSp>
          <p:nvGrpSpPr>
            <p:cNvPr id="10" name="Group 9">
              <a:extLst>
                <a:ext uri="{FF2B5EF4-FFF2-40B4-BE49-F238E27FC236}">
                  <a16:creationId xmlns:a16="http://schemas.microsoft.com/office/drawing/2014/main" id="{C538ECAB-9389-D48A-BAFA-E030E9EFDABA}"/>
                </a:ext>
              </a:extLst>
            </p:cNvPr>
            <p:cNvGrpSpPr/>
            <p:nvPr/>
          </p:nvGrpSpPr>
          <p:grpSpPr>
            <a:xfrm>
              <a:off x="3854464" y="1385038"/>
              <a:ext cx="1107324" cy="1537136"/>
              <a:chOff x="9774620" y="2006364"/>
              <a:chExt cx="1107324" cy="1537136"/>
            </a:xfrm>
          </p:grpSpPr>
          <p:sp>
            <p:nvSpPr>
              <p:cNvPr id="11" name="Right Bracket 10">
                <a:extLst>
                  <a:ext uri="{FF2B5EF4-FFF2-40B4-BE49-F238E27FC236}">
                    <a16:creationId xmlns:a16="http://schemas.microsoft.com/office/drawing/2014/main" id="{629F5F9E-ED56-12C4-0ED2-510F8F353B13}"/>
                  </a:ext>
                </a:extLst>
              </p:cNvPr>
              <p:cNvSpPr/>
              <p:nvPr/>
            </p:nvSpPr>
            <p:spPr>
              <a:xfrm>
                <a:off x="9774620" y="2006364"/>
                <a:ext cx="83578" cy="1537136"/>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24710D76-0EBD-F682-2B9C-72F1CE0FF770}"/>
                  </a:ext>
                </a:extLst>
              </p:cNvPr>
              <p:cNvSpPr txBox="1"/>
              <p:nvPr/>
            </p:nvSpPr>
            <p:spPr>
              <a:xfrm>
                <a:off x="9949961" y="2470638"/>
                <a:ext cx="9319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70.8% female </a:t>
                </a:r>
                <a:endParaRPr lang="en-US"/>
              </a:p>
            </p:txBody>
          </p:sp>
        </p:grpSp>
        <p:grpSp>
          <p:nvGrpSpPr>
            <p:cNvPr id="4" name="Group 3">
              <a:extLst>
                <a:ext uri="{FF2B5EF4-FFF2-40B4-BE49-F238E27FC236}">
                  <a16:creationId xmlns:a16="http://schemas.microsoft.com/office/drawing/2014/main" id="{28167C79-A881-8904-64A7-B28CF2B1DEC4}"/>
                </a:ext>
              </a:extLst>
            </p:cNvPr>
            <p:cNvGrpSpPr/>
            <p:nvPr/>
          </p:nvGrpSpPr>
          <p:grpSpPr>
            <a:xfrm>
              <a:off x="9844958" y="2131282"/>
              <a:ext cx="1119048" cy="1642645"/>
              <a:chOff x="9739451" y="2072666"/>
              <a:chExt cx="1119048" cy="1642645"/>
            </a:xfrm>
          </p:grpSpPr>
          <p:sp>
            <p:nvSpPr>
              <p:cNvPr id="8" name="Right Bracket 7">
                <a:extLst>
                  <a:ext uri="{FF2B5EF4-FFF2-40B4-BE49-F238E27FC236}">
                    <a16:creationId xmlns:a16="http://schemas.microsoft.com/office/drawing/2014/main" id="{75DB17F0-1E0A-8BAF-F0DF-DF2DF69B5969}"/>
                  </a:ext>
                </a:extLst>
              </p:cNvPr>
              <p:cNvSpPr/>
              <p:nvPr/>
            </p:nvSpPr>
            <p:spPr>
              <a:xfrm>
                <a:off x="9739451" y="2072666"/>
                <a:ext cx="107024" cy="1642645"/>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FF25D119-D2CA-B674-BDB9-E16A8419F789}"/>
                  </a:ext>
                </a:extLst>
              </p:cNvPr>
              <p:cNvSpPr txBox="1"/>
              <p:nvPr/>
            </p:nvSpPr>
            <p:spPr>
              <a:xfrm>
                <a:off x="9949961" y="2470638"/>
                <a:ext cx="9085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76.1% White</a:t>
                </a:r>
                <a:endParaRPr lang="en-US"/>
              </a:p>
            </p:txBody>
          </p:sp>
        </p:grpSp>
        <p:pic>
          <p:nvPicPr>
            <p:cNvPr id="20" name="Picture 6" descr="A picture containing chart&#10;&#10;Description automatically generated">
              <a:extLst>
                <a:ext uri="{FF2B5EF4-FFF2-40B4-BE49-F238E27FC236}">
                  <a16:creationId xmlns:a16="http://schemas.microsoft.com/office/drawing/2014/main" id="{7770C450-62B0-D6A8-03C5-D85B5D8B60B3}"/>
                </a:ext>
              </a:extLst>
            </p:cNvPr>
            <p:cNvPicPr>
              <a:picLocks noChangeAspect="1"/>
            </p:cNvPicPr>
            <p:nvPr/>
          </p:nvPicPr>
          <p:blipFill>
            <a:blip r:embed="rId5"/>
            <a:stretch>
              <a:fillRect/>
            </a:stretch>
          </p:blipFill>
          <p:spPr>
            <a:xfrm>
              <a:off x="750276" y="4152833"/>
              <a:ext cx="3493477" cy="2655414"/>
            </a:xfrm>
            <a:prstGeom prst="rect">
              <a:avLst/>
            </a:prstGeom>
          </p:spPr>
        </p:pic>
        <p:grpSp>
          <p:nvGrpSpPr>
            <p:cNvPr id="13" name="Group 12">
              <a:extLst>
                <a:ext uri="{FF2B5EF4-FFF2-40B4-BE49-F238E27FC236}">
                  <a16:creationId xmlns:a16="http://schemas.microsoft.com/office/drawing/2014/main" id="{B2FA44D1-B5D8-4E94-7BF4-C16BA89621FE}"/>
                </a:ext>
              </a:extLst>
            </p:cNvPr>
            <p:cNvGrpSpPr/>
            <p:nvPr/>
          </p:nvGrpSpPr>
          <p:grpSpPr>
            <a:xfrm>
              <a:off x="3854463" y="4198576"/>
              <a:ext cx="1541078" cy="1490244"/>
              <a:chOff x="9774620" y="2076702"/>
              <a:chExt cx="1541078" cy="1490244"/>
            </a:xfrm>
          </p:grpSpPr>
          <p:sp>
            <p:nvSpPr>
              <p:cNvPr id="14" name="Right Bracket 13">
                <a:extLst>
                  <a:ext uri="{FF2B5EF4-FFF2-40B4-BE49-F238E27FC236}">
                    <a16:creationId xmlns:a16="http://schemas.microsoft.com/office/drawing/2014/main" id="{80BD2C9D-12A4-16A6-87D3-395DCA6A3511}"/>
                  </a:ext>
                </a:extLst>
              </p:cNvPr>
              <p:cNvSpPr/>
              <p:nvPr/>
            </p:nvSpPr>
            <p:spPr>
              <a:xfrm>
                <a:off x="9774620" y="2076702"/>
                <a:ext cx="189085" cy="149024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FADAB89A-2EF4-E255-37D3-FA0C5671AA91}"/>
                  </a:ext>
                </a:extLst>
              </p:cNvPr>
              <p:cNvSpPr txBox="1"/>
              <p:nvPr/>
            </p:nvSpPr>
            <p:spPr>
              <a:xfrm>
                <a:off x="9949961" y="2470638"/>
                <a:ext cx="13657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64.5% college educated</a:t>
                </a:r>
                <a:endParaRPr lang="en-US"/>
              </a:p>
            </p:txBody>
          </p:sp>
        </p:grpSp>
        <p:pic>
          <p:nvPicPr>
            <p:cNvPr id="22" name="Picture 7" descr="Chart&#10;&#10;Description automatically generated">
              <a:extLst>
                <a:ext uri="{FF2B5EF4-FFF2-40B4-BE49-F238E27FC236}">
                  <a16:creationId xmlns:a16="http://schemas.microsoft.com/office/drawing/2014/main" id="{A0E1908F-43E0-B78F-A5E0-4D724119BE1D}"/>
                </a:ext>
              </a:extLst>
            </p:cNvPr>
            <p:cNvPicPr>
              <a:picLocks noChangeAspect="1"/>
            </p:cNvPicPr>
            <p:nvPr/>
          </p:nvPicPr>
          <p:blipFill rotWithShape="1">
            <a:blip r:embed="rId6"/>
            <a:srcRect r="-338" b="4000"/>
            <a:stretch/>
          </p:blipFill>
          <p:spPr>
            <a:xfrm>
              <a:off x="6529754" y="3988684"/>
              <a:ext cx="3493517" cy="2819345"/>
            </a:xfrm>
            <a:prstGeom prst="rect">
              <a:avLst/>
            </a:prstGeom>
          </p:spPr>
        </p:pic>
        <p:grpSp>
          <p:nvGrpSpPr>
            <p:cNvPr id="6" name="Group 5">
              <a:extLst>
                <a:ext uri="{FF2B5EF4-FFF2-40B4-BE49-F238E27FC236}">
                  <a16:creationId xmlns:a16="http://schemas.microsoft.com/office/drawing/2014/main" id="{B96D855F-CB79-588C-7D72-5326A834CADC}"/>
                </a:ext>
              </a:extLst>
            </p:cNvPr>
            <p:cNvGrpSpPr/>
            <p:nvPr/>
          </p:nvGrpSpPr>
          <p:grpSpPr>
            <a:xfrm>
              <a:off x="9809788" y="4081348"/>
              <a:ext cx="1857601" cy="1595752"/>
              <a:chOff x="9293974" y="1818795"/>
              <a:chExt cx="1857601" cy="1595752"/>
            </a:xfrm>
          </p:grpSpPr>
          <p:sp>
            <p:nvSpPr>
              <p:cNvPr id="7" name="Right Bracket 6">
                <a:extLst>
                  <a:ext uri="{FF2B5EF4-FFF2-40B4-BE49-F238E27FC236}">
                    <a16:creationId xmlns:a16="http://schemas.microsoft.com/office/drawing/2014/main" id="{FFC6210E-1CDA-B954-3038-444253F3D6F6}"/>
                  </a:ext>
                </a:extLst>
              </p:cNvPr>
              <p:cNvSpPr/>
              <p:nvPr/>
            </p:nvSpPr>
            <p:spPr>
              <a:xfrm>
                <a:off x="9293974" y="1818795"/>
                <a:ext cx="107024" cy="159575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D99554E-1596-3F3D-8C2F-81A8A1916445}"/>
                  </a:ext>
                </a:extLst>
              </p:cNvPr>
              <p:cNvSpPr txBox="1"/>
              <p:nvPr/>
            </p:nvSpPr>
            <p:spPr>
              <a:xfrm>
                <a:off x="9434146" y="2341684"/>
                <a:ext cx="17174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69.3% above median income </a:t>
                </a:r>
                <a:endParaRPr lang="en-US"/>
              </a:p>
            </p:txBody>
          </p:sp>
        </p:grpSp>
      </p:grpSp>
      <p:sp>
        <p:nvSpPr>
          <p:cNvPr id="17" name="TextBox 16">
            <a:extLst>
              <a:ext uri="{FF2B5EF4-FFF2-40B4-BE49-F238E27FC236}">
                <a16:creationId xmlns:a16="http://schemas.microsoft.com/office/drawing/2014/main" id="{D2AE0F07-A858-9EC4-7F4F-1DBADD0FF5D3}"/>
              </a:ext>
            </a:extLst>
          </p:cNvPr>
          <p:cNvSpPr txBox="1"/>
          <p:nvPr/>
        </p:nvSpPr>
        <p:spPr>
          <a:xfrm>
            <a:off x="10584656" y="2893218"/>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9" name="Picture 18" descr="A black background with red and grey letters&#10;&#10;AI-generated content may be incorrect.">
            <a:extLst>
              <a:ext uri="{FF2B5EF4-FFF2-40B4-BE49-F238E27FC236}">
                <a16:creationId xmlns:a16="http://schemas.microsoft.com/office/drawing/2014/main" id="{193811F1-C532-2B00-3541-D00F7A280FAD}"/>
              </a:ext>
            </a:extLst>
          </p:cNvPr>
          <p:cNvPicPr>
            <a:picLocks noChangeAspect="1"/>
          </p:cNvPicPr>
          <p:nvPr/>
        </p:nvPicPr>
        <p:blipFill>
          <a:blip r:embed="rId7"/>
          <a:stretch>
            <a:fillRect/>
          </a:stretch>
        </p:blipFill>
        <p:spPr>
          <a:xfrm>
            <a:off x="201083" y="149486"/>
            <a:ext cx="2687692" cy="362489"/>
          </a:xfrm>
          <a:prstGeom prst="rect">
            <a:avLst/>
          </a:prstGeom>
        </p:spPr>
      </p:pic>
    </p:spTree>
    <p:extLst>
      <p:ext uri="{BB962C8B-B14F-4D97-AF65-F5344CB8AC3E}">
        <p14:creationId xmlns:p14="http://schemas.microsoft.com/office/powerpoint/2010/main" val="4055082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person&amp;#39;s utility&#10;&#10;Description automatically generated">
            <a:extLst>
              <a:ext uri="{FF2B5EF4-FFF2-40B4-BE49-F238E27FC236}">
                <a16:creationId xmlns:a16="http://schemas.microsoft.com/office/drawing/2014/main" id="{CF09ECFD-F929-0812-0F8A-52115A610243}"/>
              </a:ext>
            </a:extLst>
          </p:cNvPr>
          <p:cNvPicPr>
            <a:picLocks noChangeAspect="1"/>
          </p:cNvPicPr>
          <p:nvPr/>
        </p:nvPicPr>
        <p:blipFill>
          <a:blip r:embed="rId3"/>
          <a:stretch>
            <a:fillRect/>
          </a:stretch>
        </p:blipFill>
        <p:spPr>
          <a:xfrm>
            <a:off x="8954228" y="1459177"/>
            <a:ext cx="2745631" cy="2542443"/>
          </a:xfrm>
          <a:prstGeom prst="rect">
            <a:avLst/>
          </a:prstGeom>
        </p:spPr>
      </p:pic>
      <p:sp>
        <p:nvSpPr>
          <p:cNvPr id="14" name="Arrow: Right 13">
            <a:extLst>
              <a:ext uri="{FF2B5EF4-FFF2-40B4-BE49-F238E27FC236}">
                <a16:creationId xmlns:a16="http://schemas.microsoft.com/office/drawing/2014/main" id="{7ED55545-531F-0A78-064B-B7136709D89A}"/>
              </a:ext>
            </a:extLst>
          </p:cNvPr>
          <p:cNvSpPr/>
          <p:nvPr/>
        </p:nvSpPr>
        <p:spPr>
          <a:xfrm>
            <a:off x="7584892" y="2420940"/>
            <a:ext cx="1278163" cy="526143"/>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a:p>
        </p:txBody>
      </p:sp>
      <p:sp>
        <p:nvSpPr>
          <p:cNvPr id="29" name="Double Brace 28">
            <a:extLst>
              <a:ext uri="{FF2B5EF4-FFF2-40B4-BE49-F238E27FC236}">
                <a16:creationId xmlns:a16="http://schemas.microsoft.com/office/drawing/2014/main" id="{3170615E-DFA2-4ECD-9AF0-C1AE8DCCE28D}"/>
              </a:ext>
            </a:extLst>
          </p:cNvPr>
          <p:cNvSpPr/>
          <p:nvPr/>
        </p:nvSpPr>
        <p:spPr>
          <a:xfrm>
            <a:off x="2010837" y="136461"/>
            <a:ext cx="1027280" cy="6566489"/>
          </a:xfrm>
          <a:prstGeom prst="bracePair">
            <a:avLst/>
          </a:prstGeom>
          <a:ln w="22225"/>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2027" tIns="41014" rIns="82027" bIns="41014" numCol="1" spcCol="0" rtlCol="0" fromWordArt="0" anchor="ctr" anchorCtr="0" forceAA="0" compatLnSpc="1">
            <a:prstTxWarp prst="textNoShape">
              <a:avLst/>
            </a:prstTxWarp>
            <a:no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2400"/>
          </a:p>
        </p:txBody>
      </p:sp>
      <p:sp>
        <p:nvSpPr>
          <p:cNvPr id="20" name="Rectangle 19">
            <a:extLst>
              <a:ext uri="{FF2B5EF4-FFF2-40B4-BE49-F238E27FC236}">
                <a16:creationId xmlns:a16="http://schemas.microsoft.com/office/drawing/2014/main" id="{F72EBE86-30E7-4684-B32F-3B45F0CFED46}"/>
              </a:ext>
            </a:extLst>
          </p:cNvPr>
          <p:cNvSpPr/>
          <p:nvPr/>
        </p:nvSpPr>
        <p:spPr>
          <a:xfrm>
            <a:off x="44483" y="126796"/>
            <a:ext cx="2773745" cy="65718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027" tIns="41014" rIns="82027" bIns="41014" numCol="1" spcCol="0" rtlCol="0" fromWordArt="0" anchor="t" anchorCtr="0" forceAA="0" compatLnSpc="1">
            <a:prstTxWarp prst="textNoShape">
              <a:avLst/>
            </a:prstTxWarp>
            <a:no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000" b="1"/>
              <a:t>Baseline Characteristics</a:t>
            </a:r>
          </a:p>
        </p:txBody>
      </p:sp>
      <p:sp>
        <p:nvSpPr>
          <p:cNvPr id="5" name="Rectangle 4"/>
          <p:cNvSpPr/>
          <p:nvPr/>
        </p:nvSpPr>
        <p:spPr>
          <a:xfrm>
            <a:off x="98909" y="3740098"/>
            <a:ext cx="2658551" cy="112030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Child </a:t>
            </a:r>
            <a:endParaRPr lang="en-US" sz="1800"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Child's medical stability</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Length of diagnostic odyssey</a:t>
            </a:r>
          </a:p>
          <a:p>
            <a:pPr marL="255905" indent="-255905">
              <a:buFont typeface="Arial" panose="020B0604020202020204" pitchFamily="34" charset="0"/>
              <a:buChar char="•"/>
            </a:pPr>
            <a:endParaRPr lang="en-US" sz="2000">
              <a:solidFill>
                <a:srgbClr val="FFFFFF"/>
              </a:solidFill>
              <a:ea typeface="Calibri"/>
              <a:cs typeface="Calibri"/>
            </a:endParaRPr>
          </a:p>
        </p:txBody>
      </p:sp>
      <p:sp>
        <p:nvSpPr>
          <p:cNvPr id="7" name="Rectangle 6"/>
          <p:cNvSpPr/>
          <p:nvPr/>
        </p:nvSpPr>
        <p:spPr>
          <a:xfrm>
            <a:off x="97093" y="464373"/>
            <a:ext cx="2663554" cy="2268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Parent</a:t>
            </a:r>
            <a:endParaRPr lang="en-US" sz="1800"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Hope for treatment</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Value of information</a:t>
            </a:r>
          </a:p>
          <a:p>
            <a:pPr marL="255905" indent="-255905">
              <a:buFont typeface="Arial" panose="020B0604020202020204" pitchFamily="34" charset="0"/>
              <a:buChar char="•"/>
            </a:pPr>
            <a:r>
              <a:rPr lang="en-US" sz="1800">
                <a:solidFill>
                  <a:srgbClr val="FFFFFF"/>
                </a:solidFill>
                <a:ea typeface="Calibri"/>
                <a:cs typeface="Calibri"/>
              </a:rPr>
              <a:t>Feelings of guilt</a:t>
            </a:r>
          </a:p>
          <a:p>
            <a:pPr marL="255905" indent="-255905">
              <a:buFont typeface="Arial" panose="020B0604020202020204" pitchFamily="34" charset="0"/>
              <a:buChar char="•"/>
            </a:pPr>
            <a:r>
              <a:rPr lang="en-US" sz="1800">
                <a:solidFill>
                  <a:srgbClr val="FFFFFF"/>
                </a:solidFill>
                <a:ea typeface="Calibri"/>
                <a:cs typeface="Calibri"/>
              </a:rPr>
              <a:t>Social isolation</a:t>
            </a:r>
          </a:p>
          <a:p>
            <a:pPr marL="255905" indent="-255905">
              <a:buFont typeface="Arial" panose="020B0604020202020204" pitchFamily="34" charset="0"/>
              <a:buChar char="•"/>
            </a:pPr>
            <a:r>
              <a:rPr lang="en-US" sz="1800">
                <a:solidFill>
                  <a:srgbClr val="FFFFFF"/>
                </a:solidFill>
                <a:ea typeface="Calibri"/>
                <a:cs typeface="Calibri"/>
              </a:rPr>
              <a:t>Tolerance of uncertainty</a:t>
            </a:r>
          </a:p>
          <a:p>
            <a:pPr marL="255905" indent="-255905">
              <a:buFont typeface="Arial" panose="020B0604020202020204" pitchFamily="34" charset="0"/>
              <a:buChar char="•"/>
            </a:pPr>
            <a:r>
              <a:rPr lang="en-US" sz="1800">
                <a:solidFill>
                  <a:srgbClr val="FFFFFF"/>
                </a:solidFill>
                <a:ea typeface="Calibri"/>
                <a:cs typeface="Calibri"/>
              </a:rPr>
              <a:t>Health literacy</a:t>
            </a:r>
          </a:p>
          <a:p>
            <a:pPr marL="255905" indent="-255905">
              <a:buFont typeface="Arial" panose="020B0604020202020204" pitchFamily="34" charset="0"/>
              <a:buChar char="•"/>
            </a:pPr>
            <a:r>
              <a:rPr lang="en-US" sz="1800">
                <a:solidFill>
                  <a:srgbClr val="FFFFFF"/>
                </a:solidFill>
                <a:ea typeface="Calibri"/>
                <a:cs typeface="Calibri"/>
              </a:rPr>
              <a:t>Altruism</a:t>
            </a:r>
          </a:p>
        </p:txBody>
      </p:sp>
      <p:sp>
        <p:nvSpPr>
          <p:cNvPr id="8" name="Rectangle 7"/>
          <p:cNvSpPr/>
          <p:nvPr/>
        </p:nvSpPr>
        <p:spPr>
          <a:xfrm>
            <a:off x="105326" y="2819874"/>
            <a:ext cx="2670067" cy="87078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Family</a:t>
            </a:r>
            <a:endParaRPr lang="en-US" sz="1800" b="1"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Family planning needs</a:t>
            </a:r>
            <a:endParaRPr lang="en-US" sz="1800">
              <a:solidFill>
                <a:srgbClr val="FFFFFF"/>
              </a:solidFill>
              <a:cs typeface="Calibri"/>
            </a:endParaRPr>
          </a:p>
          <a:p>
            <a:pPr marL="255905" indent="-255905">
              <a:buFont typeface="Arial" panose="020B0604020202020204" pitchFamily="34" charset="0"/>
              <a:buChar char="•"/>
            </a:pPr>
            <a:r>
              <a:rPr lang="en-US" sz="1800">
                <a:solidFill>
                  <a:srgbClr val="FFFFFF"/>
                </a:solidFill>
              </a:rPr>
              <a:t>Socioeconomic status</a:t>
            </a:r>
            <a:endParaRPr lang="en-US" sz="1800">
              <a:solidFill>
                <a:srgbClr val="FFFFFF"/>
              </a:solidFill>
              <a:cs typeface="Calibri"/>
            </a:endParaRPr>
          </a:p>
        </p:txBody>
      </p:sp>
      <p:sp>
        <p:nvSpPr>
          <p:cNvPr id="9" name="Rectangle 8"/>
          <p:cNvSpPr/>
          <p:nvPr/>
        </p:nvSpPr>
        <p:spPr>
          <a:xfrm>
            <a:off x="96408" y="4917138"/>
            <a:ext cx="2652911" cy="175843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Healthcare and Services</a:t>
            </a:r>
            <a:endParaRPr lang="en-US" sz="1800" b="1"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Healthcare access</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Access to services</a:t>
            </a:r>
          </a:p>
          <a:p>
            <a:pPr marL="255905" indent="-255905">
              <a:buFont typeface="Arial" panose="020B0604020202020204" pitchFamily="34" charset="0"/>
              <a:buChar char="•"/>
            </a:pPr>
            <a:r>
              <a:rPr lang="en-US" sz="1800">
                <a:solidFill>
                  <a:srgbClr val="FFFFFF"/>
                </a:solidFill>
                <a:ea typeface="Calibri"/>
                <a:cs typeface="Calibri"/>
              </a:rPr>
              <a:t>Educational challenges</a:t>
            </a:r>
          </a:p>
          <a:p>
            <a:pPr marL="255905" indent="-255905">
              <a:buFont typeface="Arial" panose="020B0604020202020204" pitchFamily="34" charset="0"/>
              <a:buChar char="•"/>
            </a:pPr>
            <a:r>
              <a:rPr lang="en-US" sz="1800">
                <a:solidFill>
                  <a:srgbClr val="FFFFFF"/>
                </a:solidFill>
                <a:ea typeface="Calibri"/>
                <a:cs typeface="Calibri"/>
              </a:rPr>
              <a:t>Care coordination</a:t>
            </a:r>
          </a:p>
          <a:p>
            <a:pPr marL="255905" indent="-255905">
              <a:buFont typeface="Arial" panose="020B0604020202020204" pitchFamily="34" charset="0"/>
              <a:buChar char="•"/>
            </a:pPr>
            <a:r>
              <a:rPr lang="en-US" sz="1800">
                <a:solidFill>
                  <a:srgbClr val="FFFFFF"/>
                </a:solidFill>
                <a:ea typeface="Calibri"/>
                <a:cs typeface="Calibri"/>
              </a:rPr>
              <a:t>Doc-patient relationship</a:t>
            </a:r>
          </a:p>
          <a:p>
            <a:endParaRPr lang="en-US" sz="1100">
              <a:solidFill>
                <a:srgbClr val="FFFFFF"/>
              </a:solidFill>
              <a:ea typeface="Calibri"/>
              <a:cs typeface="Calibri"/>
            </a:endParaRPr>
          </a:p>
        </p:txBody>
      </p:sp>
      <p:sp>
        <p:nvSpPr>
          <p:cNvPr id="50" name="Rectangle 49">
            <a:extLst>
              <a:ext uri="{FF2B5EF4-FFF2-40B4-BE49-F238E27FC236}">
                <a16:creationId xmlns:a16="http://schemas.microsoft.com/office/drawing/2014/main" id="{85C817E9-9509-4435-A4D0-0A5AC441F718}"/>
              </a:ext>
            </a:extLst>
          </p:cNvPr>
          <p:cNvSpPr/>
          <p:nvPr/>
        </p:nvSpPr>
        <p:spPr>
          <a:xfrm>
            <a:off x="5608309" y="972257"/>
            <a:ext cx="2620157" cy="461043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b="1">
              <a:solidFill>
                <a:schemeClr val="tx1"/>
              </a:solidFill>
            </a:endParaRPr>
          </a:p>
        </p:txBody>
      </p:sp>
      <p:sp>
        <p:nvSpPr>
          <p:cNvPr id="6" name="Rectangle 5"/>
          <p:cNvSpPr/>
          <p:nvPr/>
        </p:nvSpPr>
        <p:spPr>
          <a:xfrm>
            <a:off x="5654974" y="1318591"/>
            <a:ext cx="2522826" cy="16837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u="sng">
                <a:solidFill>
                  <a:srgbClr val="FFFFFF"/>
                </a:solidFill>
                <a:ea typeface="Calibri"/>
                <a:cs typeface="Calibri"/>
              </a:rPr>
              <a:t>Specific Diagnosis</a:t>
            </a:r>
          </a:p>
          <a:p>
            <a:pPr marL="255905" indent="-255905">
              <a:buFont typeface="Arial" panose="020B0604020202020204" pitchFamily="34" charset="0"/>
              <a:buChar char="•"/>
            </a:pPr>
            <a:r>
              <a:rPr lang="en-US" sz="1800">
                <a:solidFill>
                  <a:srgbClr val="FFFFFF"/>
                </a:solidFill>
                <a:ea typeface="Calibri"/>
                <a:cs typeface="Calibri"/>
              </a:rPr>
              <a:t>Information available</a:t>
            </a:r>
          </a:p>
          <a:p>
            <a:pPr marL="255905" indent="-255905">
              <a:buFont typeface="Arial" panose="020B0604020202020204" pitchFamily="34" charset="0"/>
              <a:buChar char="•"/>
            </a:pPr>
            <a:r>
              <a:rPr lang="en-US" sz="1800">
                <a:solidFill>
                  <a:srgbClr val="FFFFFF"/>
                </a:solidFill>
              </a:rPr>
              <a:t>Prognosis</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Certainty </a:t>
            </a:r>
          </a:p>
          <a:p>
            <a:pPr marL="255905" indent="-255905">
              <a:buFont typeface="Arial" panose="020B0604020202020204" pitchFamily="34" charset="0"/>
              <a:buChar char="•"/>
            </a:pPr>
            <a:r>
              <a:rPr lang="en-US" sz="1800">
                <a:solidFill>
                  <a:srgbClr val="FFFFFF"/>
                </a:solidFill>
                <a:ea typeface="Calibri"/>
                <a:cs typeface="Calibri"/>
              </a:rPr>
              <a:t>Prevalence</a:t>
            </a:r>
          </a:p>
          <a:p>
            <a:pPr marL="255905" indent="-255905">
              <a:buFont typeface="Arial" panose="020B0604020202020204" pitchFamily="34" charset="0"/>
              <a:buChar char="•"/>
            </a:pPr>
            <a:r>
              <a:rPr lang="en-US" sz="1800">
                <a:solidFill>
                  <a:srgbClr val="FFFFFF"/>
                </a:solidFill>
                <a:ea typeface="Calibri"/>
                <a:cs typeface="Calibri"/>
              </a:rPr>
              <a:t>Phenotypic variation</a:t>
            </a:r>
          </a:p>
        </p:txBody>
      </p:sp>
      <p:sp>
        <p:nvSpPr>
          <p:cNvPr id="12" name="Rectangle 11"/>
          <p:cNvSpPr/>
          <p:nvPr/>
        </p:nvSpPr>
        <p:spPr>
          <a:xfrm>
            <a:off x="5653170" y="3376545"/>
            <a:ext cx="2505670" cy="20340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u="sng" dirty="0">
                <a:solidFill>
                  <a:srgbClr val="FFFFFF"/>
                </a:solidFill>
                <a:ea typeface="Calibri"/>
                <a:cs typeface="Calibri"/>
              </a:rPr>
              <a:t>Testing Process</a:t>
            </a:r>
          </a:p>
          <a:p>
            <a:pPr marL="255905" indent="-255905">
              <a:buFont typeface="Arial" panose="020B0604020202020204" pitchFamily="34" charset="0"/>
              <a:buChar char="•"/>
            </a:pPr>
            <a:r>
              <a:rPr lang="en-US" sz="1800" dirty="0">
                <a:solidFill>
                  <a:srgbClr val="FFFFFF"/>
                </a:solidFill>
              </a:rPr>
              <a:t>Wait time for results</a:t>
            </a:r>
            <a:endParaRPr lang="en-US" sz="1800"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rPr>
              <a:t>Mode of delivery</a:t>
            </a:r>
            <a:endParaRPr lang="en-US" sz="1800"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ea typeface="Calibri"/>
                <a:cs typeface="Calibri"/>
              </a:rPr>
              <a:t>Clarity of explanations</a:t>
            </a:r>
            <a:endParaRPr lang="en-US" sz="1800" dirty="0">
              <a:solidFill>
                <a:srgbClr val="FFFFFF"/>
              </a:solidFill>
            </a:endParaRPr>
          </a:p>
          <a:p>
            <a:pPr marL="255905" indent="-255905">
              <a:buFont typeface="Arial" panose="020B0604020202020204" pitchFamily="34" charset="0"/>
              <a:buChar char="•"/>
            </a:pPr>
            <a:r>
              <a:rPr lang="en-US" sz="1800" dirty="0">
                <a:solidFill>
                  <a:srgbClr val="FFFFFF"/>
                </a:solidFill>
              </a:rPr>
              <a:t>Post-results follow-up</a:t>
            </a:r>
          </a:p>
          <a:p>
            <a:pPr marL="255905" indent="-255905">
              <a:buFont typeface="Arial" panose="020B0604020202020204" pitchFamily="34" charset="0"/>
              <a:buChar char="•"/>
            </a:pPr>
            <a:r>
              <a:rPr lang="en-US" sz="1800" dirty="0">
                <a:solidFill>
                  <a:srgbClr val="FFFFFF"/>
                </a:solidFill>
                <a:ea typeface="Calibri"/>
                <a:cs typeface="Calibri"/>
              </a:rPr>
              <a:t>Quality of communication</a:t>
            </a:r>
          </a:p>
        </p:txBody>
      </p:sp>
      <p:sp>
        <p:nvSpPr>
          <p:cNvPr id="23" name="Oval 22">
            <a:extLst>
              <a:ext uri="{FF2B5EF4-FFF2-40B4-BE49-F238E27FC236}">
                <a16:creationId xmlns:a16="http://schemas.microsoft.com/office/drawing/2014/main" id="{DBAD4210-E53C-482C-96BA-52B29B5A4607}"/>
              </a:ext>
            </a:extLst>
          </p:cNvPr>
          <p:cNvSpPr/>
          <p:nvPr/>
        </p:nvSpPr>
        <p:spPr>
          <a:xfrm>
            <a:off x="3115279" y="3033641"/>
            <a:ext cx="777402" cy="6936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400">
                <a:solidFill>
                  <a:srgbClr val="FFFFFF"/>
                </a:solidFill>
                <a:ea typeface="Calibri"/>
                <a:cs typeface="Calibri"/>
              </a:rPr>
              <a:t>GS</a:t>
            </a:r>
          </a:p>
        </p:txBody>
      </p:sp>
      <p:sp>
        <p:nvSpPr>
          <p:cNvPr id="25" name="Rounded Rectangle 97">
            <a:extLst>
              <a:ext uri="{FF2B5EF4-FFF2-40B4-BE49-F238E27FC236}">
                <a16:creationId xmlns:a16="http://schemas.microsoft.com/office/drawing/2014/main" id="{2EB3AD97-7B52-4775-826D-625DD459BEC4}"/>
              </a:ext>
            </a:extLst>
          </p:cNvPr>
          <p:cNvSpPr/>
          <p:nvPr/>
        </p:nvSpPr>
        <p:spPr>
          <a:xfrm>
            <a:off x="3831120" y="2253430"/>
            <a:ext cx="1456173" cy="49454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a:solidFill>
                  <a:srgbClr val="FFFFFF"/>
                </a:solidFill>
              </a:rPr>
              <a:t>Diagnosed</a:t>
            </a:r>
          </a:p>
        </p:txBody>
      </p:sp>
      <p:sp>
        <p:nvSpPr>
          <p:cNvPr id="43" name="Arrow: Right 42">
            <a:extLst>
              <a:ext uri="{FF2B5EF4-FFF2-40B4-BE49-F238E27FC236}">
                <a16:creationId xmlns:a16="http://schemas.microsoft.com/office/drawing/2014/main" id="{1E3594C4-79EA-4EE8-A821-58774ADB6B74}"/>
              </a:ext>
            </a:extLst>
          </p:cNvPr>
          <p:cNvSpPr/>
          <p:nvPr/>
        </p:nvSpPr>
        <p:spPr>
          <a:xfrm rot="18060000">
            <a:off x="5026469" y="1897733"/>
            <a:ext cx="631512" cy="22261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44" name="Arrow: Right 43">
            <a:extLst>
              <a:ext uri="{FF2B5EF4-FFF2-40B4-BE49-F238E27FC236}">
                <a16:creationId xmlns:a16="http://schemas.microsoft.com/office/drawing/2014/main" id="{0838DBEA-C0AC-4013-82BF-FD1191E5C738}"/>
              </a:ext>
            </a:extLst>
          </p:cNvPr>
          <p:cNvSpPr/>
          <p:nvPr/>
        </p:nvSpPr>
        <p:spPr>
          <a:xfrm rot="3360000">
            <a:off x="5026884" y="2891374"/>
            <a:ext cx="624951" cy="22587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a:p>
        </p:txBody>
      </p:sp>
      <p:sp>
        <p:nvSpPr>
          <p:cNvPr id="51" name="Arrow: Right 50">
            <a:extLst>
              <a:ext uri="{FF2B5EF4-FFF2-40B4-BE49-F238E27FC236}">
                <a16:creationId xmlns:a16="http://schemas.microsoft.com/office/drawing/2014/main" id="{D1A8BB9A-350A-48B7-8DBA-A5C57D40A998}"/>
              </a:ext>
            </a:extLst>
          </p:cNvPr>
          <p:cNvSpPr/>
          <p:nvPr/>
        </p:nvSpPr>
        <p:spPr>
          <a:xfrm rot="18840000" flipV="1">
            <a:off x="3399400" y="2756202"/>
            <a:ext cx="521680" cy="214953"/>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13" name="Rectangle 12">
            <a:extLst>
              <a:ext uri="{FF2B5EF4-FFF2-40B4-BE49-F238E27FC236}">
                <a16:creationId xmlns:a16="http://schemas.microsoft.com/office/drawing/2014/main" id="{1D905303-520E-465A-969A-A0C599DDB972}"/>
              </a:ext>
            </a:extLst>
          </p:cNvPr>
          <p:cNvSpPr/>
          <p:nvPr/>
        </p:nvSpPr>
        <p:spPr>
          <a:xfrm>
            <a:off x="5755081" y="972129"/>
            <a:ext cx="2301143" cy="380625"/>
          </a:xfrm>
          <a:prstGeom prst="rect">
            <a:avLst/>
          </a:prstGeom>
        </p:spPr>
        <p:txBody>
          <a:bodyPr wrap="square" lIns="72145" tIns="36072" rIns="72145" bIns="36072" anchor="t">
            <a:sp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000" b="1"/>
              <a:t>Mediating Factors </a:t>
            </a:r>
            <a:endParaRPr lang="en-US" sz="2000"/>
          </a:p>
        </p:txBody>
      </p:sp>
      <p:sp>
        <p:nvSpPr>
          <p:cNvPr id="3" name="Title 1">
            <a:extLst>
              <a:ext uri="{FF2B5EF4-FFF2-40B4-BE49-F238E27FC236}">
                <a16:creationId xmlns:a16="http://schemas.microsoft.com/office/drawing/2014/main" id="{348114CA-4504-C20E-BE47-43EE38CCE42E}"/>
              </a:ext>
            </a:extLst>
          </p:cNvPr>
          <p:cNvSpPr txBox="1">
            <a:spLocks/>
          </p:cNvSpPr>
          <p:nvPr/>
        </p:nvSpPr>
        <p:spPr>
          <a:xfrm>
            <a:off x="3754404" y="6012985"/>
            <a:ext cx="4419451" cy="609260"/>
          </a:xfrm>
          <a:prstGeom prst="rect">
            <a:avLst/>
          </a:prstGeom>
          <a:ln w="28575">
            <a:solidFill>
              <a:schemeClr val="accent1"/>
            </a:solidFill>
          </a:ln>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spcAft>
                <a:spcPts val="600"/>
              </a:spcAft>
            </a:pPr>
            <a:r>
              <a:rPr lang="en-US" sz="3600">
                <a:latin typeface="Times New Roman"/>
                <a:ea typeface="Verdana"/>
                <a:cs typeface="Times New Roman"/>
              </a:rPr>
              <a:t>Pathways to</a:t>
            </a:r>
            <a:r>
              <a:rPr lang="en-US" sz="3600" b="1" i="0" kern="1200" cap="none" baseline="0">
                <a:latin typeface="Times New Roman"/>
                <a:ea typeface="Verdana"/>
                <a:cs typeface="Times New Roman"/>
              </a:rPr>
              <a:t> Value</a:t>
            </a:r>
            <a:endParaRPr lang="en-US" sz="2400"/>
          </a:p>
        </p:txBody>
      </p:sp>
    </p:spTree>
    <p:extLst>
      <p:ext uri="{BB962C8B-B14F-4D97-AF65-F5344CB8AC3E}">
        <p14:creationId xmlns:p14="http://schemas.microsoft.com/office/powerpoint/2010/main" val="588986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DD700FB5-36E8-5C8C-051D-60F55FD692E4}"/>
              </a:ext>
            </a:extLst>
          </p:cNvPr>
          <p:cNvSpPr>
            <a:spLocks noGrp="1"/>
          </p:cNvSpPr>
          <p:nvPr>
            <p:ph type="sldNum" sz="quarter" idx="15"/>
          </p:nvPr>
        </p:nvSpPr>
        <p:spPr>
          <a:xfrm>
            <a:off x="11347742" y="6346858"/>
            <a:ext cx="382295" cy="193232"/>
          </a:xfrm>
        </p:spPr>
        <p:txBody>
          <a:bodyPr/>
          <a:lstStyle/>
          <a:p>
            <a:pPr>
              <a:spcAft>
                <a:spcPts val="600"/>
              </a:spcAft>
            </a:pPr>
            <a:fld id="{63DCA5C9-2E11-4C67-86EB-AE1DE127DC64}" type="slidenum">
              <a:rPr lang="en-US" smtClean="0"/>
              <a:pPr>
                <a:spcAft>
                  <a:spcPts val="600"/>
                </a:spcAft>
              </a:pPr>
              <a:t>26</a:t>
            </a:fld>
            <a:endParaRPr lang="en-US"/>
          </a:p>
        </p:txBody>
      </p:sp>
      <p:sp>
        <p:nvSpPr>
          <p:cNvPr id="8" name="Title 1">
            <a:extLst>
              <a:ext uri="{FF2B5EF4-FFF2-40B4-BE49-F238E27FC236}">
                <a16:creationId xmlns:a16="http://schemas.microsoft.com/office/drawing/2014/main" id="{03E3C66C-66E2-9746-103A-A716052C5189}"/>
              </a:ext>
            </a:extLst>
          </p:cNvPr>
          <p:cNvSpPr txBox="1">
            <a:spLocks/>
          </p:cNvSpPr>
          <p:nvPr/>
        </p:nvSpPr>
        <p:spPr>
          <a:xfrm>
            <a:off x="6243638" y="412750"/>
            <a:ext cx="5486400" cy="1019142"/>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spcAft>
                <a:spcPts val="600"/>
              </a:spcAft>
            </a:pPr>
            <a:r>
              <a:rPr lang="en-US" sz="4100">
                <a:latin typeface="Times New Roman"/>
                <a:ea typeface="Verdana"/>
                <a:cs typeface="Times New Roman"/>
              </a:rPr>
              <a:t>Disease Characteristics</a:t>
            </a:r>
            <a:endParaRPr lang="en-US" sz="4100"/>
          </a:p>
        </p:txBody>
      </p:sp>
      <p:sp>
        <p:nvSpPr>
          <p:cNvPr id="3" name="Content Placeholder 2">
            <a:extLst>
              <a:ext uri="{FF2B5EF4-FFF2-40B4-BE49-F238E27FC236}">
                <a16:creationId xmlns:a16="http://schemas.microsoft.com/office/drawing/2014/main" id="{E7DFB0C0-FA9B-BAF6-62F5-A89C4E280796}"/>
              </a:ext>
            </a:extLst>
          </p:cNvPr>
          <p:cNvSpPr>
            <a:spLocks noGrp="1"/>
          </p:cNvSpPr>
          <p:nvPr>
            <p:ph type="body" sz="quarter" idx="18"/>
          </p:nvPr>
        </p:nvSpPr>
        <p:spPr>
          <a:xfrm>
            <a:off x="6243638" y="1440025"/>
            <a:ext cx="5486399" cy="4617874"/>
          </a:xfrm>
        </p:spPr>
        <p:txBody>
          <a:bodyPr vert="horz" lIns="0" tIns="0" rIns="0" bIns="0" rtlCol="0" anchor="t">
            <a:noAutofit/>
          </a:bodyPr>
          <a:lstStyle/>
          <a:p>
            <a:pPr algn="ctr">
              <a:spcAft>
                <a:spcPts val="600"/>
              </a:spcAft>
            </a:pPr>
            <a:r>
              <a:rPr lang="en-US" sz="2600" b="1">
                <a:ea typeface="Verdana"/>
              </a:rPr>
              <a:t>Availability of Information</a:t>
            </a:r>
            <a:endParaRPr lang="en-US" sz="2600" b="1"/>
          </a:p>
          <a:p>
            <a:pPr algn="ctr">
              <a:spcAft>
                <a:spcPts val="600"/>
              </a:spcAft>
            </a:pPr>
            <a:endParaRPr lang="en-US" sz="2600" b="1">
              <a:latin typeface="Calibri"/>
              <a:ea typeface="Verdana"/>
              <a:cs typeface="Arial"/>
            </a:endParaRPr>
          </a:p>
          <a:p>
            <a:pPr algn="ctr">
              <a:spcAft>
                <a:spcPts val="600"/>
              </a:spcAft>
            </a:pPr>
            <a:r>
              <a:rPr lang="en-US" sz="2400" i="1">
                <a:latin typeface="Arial"/>
                <a:ea typeface="Verdana"/>
                <a:cs typeface="Arial"/>
              </a:rPr>
              <a:t>It’s kind of bittersweet news because finally we have a name for it, but </a:t>
            </a:r>
            <a:r>
              <a:rPr lang="en-US" sz="2400" b="1" i="1">
                <a:latin typeface="Arial"/>
                <a:ea typeface="Verdana"/>
                <a:cs typeface="Arial"/>
              </a:rPr>
              <a:t>we still don’t have any information about it, it’s just basically the same thing with a name</a:t>
            </a:r>
            <a:r>
              <a:rPr lang="en-US" sz="2400" i="1">
                <a:latin typeface="Arial"/>
                <a:ea typeface="Verdana"/>
                <a:cs typeface="Arial"/>
              </a:rPr>
              <a:t>...We are in the same line as bad as we were before.</a:t>
            </a:r>
            <a:r>
              <a:rPr lang="en-US" sz="2400">
                <a:latin typeface="Arial"/>
                <a:ea typeface="Verdana"/>
                <a:cs typeface="Arial"/>
              </a:rPr>
              <a:t> (P27)</a:t>
            </a:r>
            <a:endParaRPr lang="en-US" sz="2400"/>
          </a:p>
          <a:p>
            <a:pPr marL="0" indent="0">
              <a:spcAft>
                <a:spcPts val="600"/>
              </a:spcAft>
              <a:buNone/>
            </a:pPr>
            <a:endParaRPr lang="en-US" sz="2400"/>
          </a:p>
          <a:p>
            <a:pPr marL="0" indent="0">
              <a:spcAft>
                <a:spcPts val="600"/>
              </a:spcAft>
              <a:buNone/>
            </a:pPr>
            <a:endParaRPr lang="en-US"/>
          </a:p>
          <a:p>
            <a:pPr marL="0" indent="0">
              <a:spcAft>
                <a:spcPts val="600"/>
              </a:spcAft>
              <a:buNone/>
            </a:pPr>
            <a:endParaRPr lang="en-US"/>
          </a:p>
          <a:p>
            <a:pPr marL="0" indent="0">
              <a:spcAft>
                <a:spcPts val="600"/>
              </a:spcAft>
              <a:buNone/>
            </a:pPr>
            <a:endParaRPr lang="en-US"/>
          </a:p>
          <a:p>
            <a:pPr marL="0" indent="0">
              <a:spcAft>
                <a:spcPts val="600"/>
              </a:spcAft>
              <a:buNone/>
            </a:pPr>
            <a:endParaRPr lang="en-US"/>
          </a:p>
        </p:txBody>
      </p:sp>
      <p:pic>
        <p:nvPicPr>
          <p:cNvPr id="5" name="Picture 4" descr="Hotel bell">
            <a:extLst>
              <a:ext uri="{FF2B5EF4-FFF2-40B4-BE49-F238E27FC236}">
                <a16:creationId xmlns:a16="http://schemas.microsoft.com/office/drawing/2014/main" id="{DB855090-DE06-AA16-EC14-0041B8F8C957}"/>
              </a:ext>
            </a:extLst>
          </p:cNvPr>
          <p:cNvPicPr>
            <a:picLocks noChangeAspect="1"/>
          </p:cNvPicPr>
          <p:nvPr/>
        </p:nvPicPr>
        <p:blipFill rotWithShape="1">
          <a:blip r:embed="rId3"/>
          <a:srcRect l="34337" r="215"/>
          <a:stretch/>
        </p:blipFill>
        <p:spPr>
          <a:xfrm>
            <a:off x="20" y="10"/>
            <a:ext cx="5948534" cy="6057895"/>
          </a:xfrm>
          <a:prstGeom prst="rect">
            <a:avLst/>
          </a:prstGeom>
          <a:noFill/>
        </p:spPr>
      </p:pic>
    </p:spTree>
    <p:extLst>
      <p:ext uri="{BB962C8B-B14F-4D97-AF65-F5344CB8AC3E}">
        <p14:creationId xmlns:p14="http://schemas.microsoft.com/office/powerpoint/2010/main" val="3353144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DD700FB5-36E8-5C8C-051D-60F55FD692E4}"/>
              </a:ext>
            </a:extLst>
          </p:cNvPr>
          <p:cNvSpPr>
            <a:spLocks noGrp="1"/>
          </p:cNvSpPr>
          <p:nvPr>
            <p:ph type="sldNum" sz="quarter" idx="15"/>
          </p:nvPr>
        </p:nvSpPr>
        <p:spPr>
          <a:xfrm>
            <a:off x="11347742" y="6346858"/>
            <a:ext cx="382295" cy="193232"/>
          </a:xfrm>
        </p:spPr>
        <p:txBody>
          <a:bodyPr/>
          <a:lstStyle/>
          <a:p>
            <a:pPr>
              <a:spcAft>
                <a:spcPts val="600"/>
              </a:spcAft>
            </a:pPr>
            <a:fld id="{63DCA5C9-2E11-4C67-86EB-AE1DE127DC64}" type="slidenum">
              <a:rPr lang="en-US" smtClean="0"/>
              <a:pPr>
                <a:spcAft>
                  <a:spcPts val="600"/>
                </a:spcAft>
              </a:pPr>
              <a:t>27</a:t>
            </a:fld>
            <a:endParaRPr lang="en-US"/>
          </a:p>
        </p:txBody>
      </p:sp>
      <p:sp>
        <p:nvSpPr>
          <p:cNvPr id="8" name="Title 1">
            <a:extLst>
              <a:ext uri="{FF2B5EF4-FFF2-40B4-BE49-F238E27FC236}">
                <a16:creationId xmlns:a16="http://schemas.microsoft.com/office/drawing/2014/main" id="{03E3C66C-66E2-9746-103A-A716052C5189}"/>
              </a:ext>
            </a:extLst>
          </p:cNvPr>
          <p:cNvSpPr txBox="1">
            <a:spLocks/>
          </p:cNvSpPr>
          <p:nvPr/>
        </p:nvSpPr>
        <p:spPr>
          <a:xfrm>
            <a:off x="5266716" y="412750"/>
            <a:ext cx="6463322" cy="680476"/>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r>
              <a:rPr lang="en-US" sz="4100">
                <a:latin typeface="Times New Roman"/>
                <a:ea typeface="Verdana"/>
                <a:cs typeface="Times New Roman"/>
              </a:rPr>
              <a:t>Disease Characteristics</a:t>
            </a:r>
            <a:endParaRPr lang="en-US" sz="4100" b="0">
              <a:solidFill>
                <a:srgbClr val="000000"/>
              </a:solidFill>
              <a:latin typeface="Times New Roman"/>
              <a:ea typeface="Verdana"/>
              <a:cs typeface="Times New Roman"/>
            </a:endParaRPr>
          </a:p>
          <a:p>
            <a:pPr algn="ctr">
              <a:spcAft>
                <a:spcPts val="600"/>
              </a:spcAft>
            </a:pPr>
            <a:endParaRPr lang="en-US" sz="4100"/>
          </a:p>
        </p:txBody>
      </p:sp>
      <p:sp>
        <p:nvSpPr>
          <p:cNvPr id="3" name="Content Placeholder 2">
            <a:extLst>
              <a:ext uri="{FF2B5EF4-FFF2-40B4-BE49-F238E27FC236}">
                <a16:creationId xmlns:a16="http://schemas.microsoft.com/office/drawing/2014/main" id="{E7DFB0C0-FA9B-BAF6-62F5-A89C4E280796}"/>
              </a:ext>
            </a:extLst>
          </p:cNvPr>
          <p:cNvSpPr>
            <a:spLocks noGrp="1"/>
          </p:cNvSpPr>
          <p:nvPr>
            <p:ph type="body" sz="quarter" idx="18"/>
          </p:nvPr>
        </p:nvSpPr>
        <p:spPr>
          <a:xfrm>
            <a:off x="5266715" y="1420487"/>
            <a:ext cx="6469835" cy="4826284"/>
          </a:xfrm>
        </p:spPr>
        <p:txBody>
          <a:bodyPr vert="horz" lIns="0" tIns="0" rIns="0" bIns="0" rtlCol="0" anchor="t">
            <a:noAutofit/>
          </a:bodyPr>
          <a:lstStyle/>
          <a:p>
            <a:pPr algn="ctr">
              <a:spcAft>
                <a:spcPts val="600"/>
              </a:spcAft>
            </a:pPr>
            <a:r>
              <a:rPr lang="en-US" sz="2600" b="1">
                <a:ea typeface="Verdana"/>
              </a:rPr>
              <a:t>Disease Prevalence and/or Community</a:t>
            </a:r>
            <a:endParaRPr lang="en-US"/>
          </a:p>
          <a:p>
            <a:pPr algn="ctr">
              <a:spcAft>
                <a:spcPts val="600"/>
              </a:spcAft>
            </a:pPr>
            <a:endParaRPr lang="en-US" sz="2600" b="1">
              <a:solidFill>
                <a:srgbClr val="000000"/>
              </a:solidFill>
              <a:ea typeface="Verdana"/>
              <a:cs typeface="+mn-lt"/>
            </a:endParaRPr>
          </a:p>
          <a:p>
            <a:pPr algn="ctr">
              <a:spcAft>
                <a:spcPts val="600"/>
              </a:spcAft>
            </a:pPr>
            <a:r>
              <a:rPr lang="en-US" sz="2600" i="1">
                <a:solidFill>
                  <a:srgbClr val="000000"/>
                </a:solidFill>
                <a:ea typeface="+mn-lt"/>
                <a:cs typeface="+mn-lt"/>
              </a:rPr>
              <a:t>October is Down's syndrome month and... they have this whole community ...we don’t have Jack crap for [my child's disease]. It's kind of is like your kid’s not special. C</a:t>
            </a:r>
            <a:r>
              <a:rPr lang="en-US" sz="2600" b="1" i="1">
                <a:solidFill>
                  <a:srgbClr val="000000"/>
                </a:solidFill>
                <a:ea typeface="+mn-lt"/>
                <a:cs typeface="+mn-lt"/>
              </a:rPr>
              <a:t>erebral palsy day people celebrate, Down's syndrome month people celebrate, but nobody has a walk or a t-shirt for [my child's disease]</a:t>
            </a:r>
            <a:r>
              <a:rPr lang="en-US" sz="2600" i="1">
                <a:solidFill>
                  <a:srgbClr val="000000"/>
                </a:solidFill>
                <a:ea typeface="+mn-lt"/>
                <a:cs typeface="+mn-lt"/>
              </a:rPr>
              <a:t>…Recognition, you know? </a:t>
            </a:r>
            <a:r>
              <a:rPr lang="en-US" sz="2600">
                <a:solidFill>
                  <a:srgbClr val="000000"/>
                </a:solidFill>
                <a:ea typeface="+mn-lt"/>
                <a:cs typeface="+mn-lt"/>
              </a:rPr>
              <a:t>(P18)</a:t>
            </a:r>
            <a:endParaRPr lang="en-US" sz="2600">
              <a:ea typeface="+mn-lt"/>
              <a:cs typeface="+mn-lt"/>
            </a:endParaRPr>
          </a:p>
          <a:p>
            <a:pPr>
              <a:spcAft>
                <a:spcPts val="600"/>
              </a:spcAft>
            </a:pPr>
            <a:endParaRPr lang="en-US" sz="2400">
              <a:latin typeface="Calibri" panose="020F0502020204030204"/>
              <a:cs typeface="Arial"/>
            </a:endParaRPr>
          </a:p>
          <a:p>
            <a:pPr marL="0" indent="0">
              <a:spcAft>
                <a:spcPts val="600"/>
              </a:spcAft>
              <a:buNone/>
            </a:pPr>
            <a:endParaRPr lang="en-US"/>
          </a:p>
          <a:p>
            <a:pPr marL="0" indent="0">
              <a:spcAft>
                <a:spcPts val="600"/>
              </a:spcAft>
              <a:buNone/>
            </a:pPr>
            <a:endParaRPr lang="en-US"/>
          </a:p>
          <a:p>
            <a:pPr marL="0" indent="0">
              <a:spcAft>
                <a:spcPts val="600"/>
              </a:spcAft>
              <a:buNone/>
            </a:pPr>
            <a:endParaRPr lang="en-US"/>
          </a:p>
          <a:p>
            <a:pPr marL="0" indent="0">
              <a:spcAft>
                <a:spcPts val="600"/>
              </a:spcAft>
              <a:buNone/>
            </a:pPr>
            <a:endParaRPr lang="en-US"/>
          </a:p>
        </p:txBody>
      </p:sp>
      <p:pic>
        <p:nvPicPr>
          <p:cNvPr id="5" name="Picture 4" descr="Colorful overlapping people icons">
            <a:extLst>
              <a:ext uri="{FF2B5EF4-FFF2-40B4-BE49-F238E27FC236}">
                <a16:creationId xmlns:a16="http://schemas.microsoft.com/office/drawing/2014/main" id="{DB855090-DE06-AA16-EC14-0041B8F8C957}"/>
              </a:ext>
            </a:extLst>
          </p:cNvPr>
          <p:cNvPicPr>
            <a:picLocks noChangeAspect="1"/>
          </p:cNvPicPr>
          <p:nvPr/>
        </p:nvPicPr>
        <p:blipFill rotWithShape="1">
          <a:blip r:embed="rId3"/>
          <a:srcRect l="23546" r="23546"/>
          <a:stretch/>
        </p:blipFill>
        <p:spPr>
          <a:xfrm>
            <a:off x="20" y="10"/>
            <a:ext cx="4807644" cy="6057895"/>
          </a:xfrm>
          <a:prstGeom prst="rect">
            <a:avLst/>
          </a:prstGeom>
          <a:noFill/>
        </p:spPr>
      </p:pic>
    </p:spTree>
    <p:extLst>
      <p:ext uri="{BB962C8B-B14F-4D97-AF65-F5344CB8AC3E}">
        <p14:creationId xmlns:p14="http://schemas.microsoft.com/office/powerpoint/2010/main" val="2648700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DD700FB5-36E8-5C8C-051D-60F55FD692E4}"/>
              </a:ext>
            </a:extLst>
          </p:cNvPr>
          <p:cNvSpPr>
            <a:spLocks noGrp="1"/>
          </p:cNvSpPr>
          <p:nvPr>
            <p:ph type="sldNum" sz="quarter" idx="15"/>
          </p:nvPr>
        </p:nvSpPr>
        <p:spPr>
          <a:xfrm>
            <a:off x="11347742" y="6346858"/>
            <a:ext cx="382295" cy="193232"/>
          </a:xfrm>
        </p:spPr>
        <p:txBody>
          <a:bodyPr/>
          <a:lstStyle/>
          <a:p>
            <a:pPr>
              <a:spcAft>
                <a:spcPts val="600"/>
              </a:spcAft>
            </a:pPr>
            <a:fld id="{63DCA5C9-2E11-4C67-86EB-AE1DE127DC64}" type="slidenum">
              <a:rPr lang="en-US" smtClean="0"/>
              <a:pPr>
                <a:spcAft>
                  <a:spcPts val="600"/>
                </a:spcAft>
              </a:pPr>
              <a:t>28</a:t>
            </a:fld>
            <a:endParaRPr lang="en-US"/>
          </a:p>
        </p:txBody>
      </p:sp>
      <p:sp>
        <p:nvSpPr>
          <p:cNvPr id="8" name="Title 1">
            <a:extLst>
              <a:ext uri="{FF2B5EF4-FFF2-40B4-BE49-F238E27FC236}">
                <a16:creationId xmlns:a16="http://schemas.microsoft.com/office/drawing/2014/main" id="{03E3C66C-66E2-9746-103A-A716052C5189}"/>
              </a:ext>
            </a:extLst>
          </p:cNvPr>
          <p:cNvSpPr txBox="1">
            <a:spLocks/>
          </p:cNvSpPr>
          <p:nvPr/>
        </p:nvSpPr>
        <p:spPr>
          <a:xfrm>
            <a:off x="5786438" y="412750"/>
            <a:ext cx="5943600" cy="1019142"/>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r>
              <a:rPr lang="en-US" sz="4100">
                <a:latin typeface="Times New Roman"/>
                <a:ea typeface="Verdana"/>
                <a:cs typeface="Times New Roman"/>
              </a:rPr>
              <a:t>Disease Characteristics</a:t>
            </a:r>
            <a:endParaRPr lang="en-US" sz="4100" b="0">
              <a:solidFill>
                <a:srgbClr val="000000"/>
              </a:solidFill>
              <a:latin typeface="Times New Roman"/>
              <a:ea typeface="Verdana"/>
              <a:cs typeface="Times New Roman"/>
            </a:endParaRPr>
          </a:p>
          <a:p>
            <a:pPr algn="ctr">
              <a:spcAft>
                <a:spcPts val="600"/>
              </a:spcAft>
            </a:pPr>
            <a:endParaRPr lang="en-US" sz="4100"/>
          </a:p>
        </p:txBody>
      </p:sp>
      <p:sp>
        <p:nvSpPr>
          <p:cNvPr id="3" name="Content Placeholder 2">
            <a:extLst>
              <a:ext uri="{FF2B5EF4-FFF2-40B4-BE49-F238E27FC236}">
                <a16:creationId xmlns:a16="http://schemas.microsoft.com/office/drawing/2014/main" id="{E7DFB0C0-FA9B-BAF6-62F5-A89C4E280796}"/>
              </a:ext>
            </a:extLst>
          </p:cNvPr>
          <p:cNvSpPr>
            <a:spLocks noGrp="1"/>
          </p:cNvSpPr>
          <p:nvPr>
            <p:ph type="body" sz="quarter" idx="18"/>
          </p:nvPr>
        </p:nvSpPr>
        <p:spPr>
          <a:xfrm>
            <a:off x="5786438" y="1479102"/>
            <a:ext cx="5943599" cy="4617872"/>
          </a:xfrm>
        </p:spPr>
        <p:txBody>
          <a:bodyPr vert="horz" lIns="0" tIns="0" rIns="0" bIns="0" rtlCol="0" anchor="t">
            <a:noAutofit/>
          </a:bodyPr>
          <a:lstStyle/>
          <a:p>
            <a:pPr algn="ctr">
              <a:spcAft>
                <a:spcPts val="600"/>
              </a:spcAft>
            </a:pPr>
            <a:r>
              <a:rPr lang="en-US" sz="2600" b="1">
                <a:ea typeface="Verdana"/>
              </a:rPr>
              <a:t>Phenotypic Consistency</a:t>
            </a:r>
            <a:endParaRPr lang="en-US" sz="2600" b="1"/>
          </a:p>
          <a:p>
            <a:pPr algn="ctr">
              <a:spcAft>
                <a:spcPts val="600"/>
              </a:spcAft>
            </a:pPr>
            <a:endParaRPr lang="en-US" sz="2600" b="1">
              <a:ea typeface="Verdana"/>
              <a:cs typeface="+mn-lt"/>
            </a:endParaRPr>
          </a:p>
          <a:p>
            <a:pPr algn="ctr"/>
            <a:r>
              <a:rPr lang="en-US" sz="2400" i="1">
                <a:ea typeface="+mn-lt"/>
                <a:cs typeface="+mn-lt"/>
              </a:rPr>
              <a:t>Initially when we heard we were very excited and felt like this could really help chart a path...</a:t>
            </a:r>
            <a:r>
              <a:rPr lang="en-US" sz="2400" b="1" i="1">
                <a:ea typeface="+mn-lt"/>
                <a:cs typeface="+mn-lt"/>
              </a:rPr>
              <a:t>but the more we’ve learned on it, we feel like maybe the other kiddos that have it, they don’t necessarily share as many similarities</a:t>
            </a:r>
            <a:r>
              <a:rPr lang="en-US" sz="2400" i="1">
                <a:ea typeface="+mn-lt"/>
                <a:cs typeface="+mn-lt"/>
              </a:rPr>
              <a:t>…we’ve seen more differences in them than we do similarities.</a:t>
            </a:r>
            <a:r>
              <a:rPr lang="en-US" sz="2400">
                <a:ea typeface="+mn-lt"/>
                <a:cs typeface="+mn-lt"/>
              </a:rPr>
              <a:t> (P42)</a:t>
            </a:r>
            <a:endParaRPr lang="en-US">
              <a:ea typeface="+mn-lt"/>
              <a:cs typeface="+mn-lt"/>
            </a:endParaRPr>
          </a:p>
          <a:p>
            <a:pPr algn="ctr">
              <a:spcAft>
                <a:spcPts val="600"/>
              </a:spcAft>
            </a:pPr>
            <a:endParaRPr lang="en-US" sz="2400">
              <a:latin typeface="Arial"/>
              <a:cs typeface="Arial"/>
            </a:endParaRPr>
          </a:p>
          <a:p>
            <a:pPr marL="0" indent="0">
              <a:spcAft>
                <a:spcPts val="600"/>
              </a:spcAft>
              <a:buNone/>
            </a:pPr>
            <a:endParaRPr lang="en-US" sz="2400"/>
          </a:p>
          <a:p>
            <a:pPr marL="0" indent="0">
              <a:spcAft>
                <a:spcPts val="600"/>
              </a:spcAft>
              <a:buNone/>
            </a:pPr>
            <a:endParaRPr lang="en-US"/>
          </a:p>
          <a:p>
            <a:pPr marL="0" indent="0">
              <a:spcAft>
                <a:spcPts val="600"/>
              </a:spcAft>
              <a:buNone/>
            </a:pPr>
            <a:endParaRPr lang="en-US"/>
          </a:p>
          <a:p>
            <a:pPr marL="0" indent="0">
              <a:spcAft>
                <a:spcPts val="600"/>
              </a:spcAft>
              <a:buNone/>
            </a:pPr>
            <a:endParaRPr lang="en-US"/>
          </a:p>
          <a:p>
            <a:pPr marL="0" indent="0">
              <a:spcAft>
                <a:spcPts val="600"/>
              </a:spcAft>
              <a:buNone/>
            </a:pPr>
            <a:endParaRPr lang="en-US"/>
          </a:p>
        </p:txBody>
      </p:sp>
      <p:pic>
        <p:nvPicPr>
          <p:cNvPr id="5" name="Picture 4" descr="Rough stormy water in motion">
            <a:extLst>
              <a:ext uri="{FF2B5EF4-FFF2-40B4-BE49-F238E27FC236}">
                <a16:creationId xmlns:a16="http://schemas.microsoft.com/office/drawing/2014/main" id="{DB855090-DE06-AA16-EC14-0041B8F8C957}"/>
              </a:ext>
            </a:extLst>
          </p:cNvPr>
          <p:cNvPicPr>
            <a:picLocks noChangeAspect="1"/>
          </p:cNvPicPr>
          <p:nvPr/>
        </p:nvPicPr>
        <p:blipFill rotWithShape="1">
          <a:blip r:embed="rId3"/>
          <a:srcRect l="17229" r="17229"/>
          <a:stretch/>
        </p:blipFill>
        <p:spPr>
          <a:xfrm>
            <a:off x="20" y="10"/>
            <a:ext cx="5414943" cy="6099451"/>
          </a:xfrm>
          <a:prstGeom prst="rect">
            <a:avLst/>
          </a:prstGeom>
          <a:noFill/>
        </p:spPr>
      </p:pic>
    </p:spTree>
    <p:extLst>
      <p:ext uri="{BB962C8B-B14F-4D97-AF65-F5344CB8AC3E}">
        <p14:creationId xmlns:p14="http://schemas.microsoft.com/office/powerpoint/2010/main" val="435557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Right 15">
            <a:extLst>
              <a:ext uri="{FF2B5EF4-FFF2-40B4-BE49-F238E27FC236}">
                <a16:creationId xmlns:a16="http://schemas.microsoft.com/office/drawing/2014/main" id="{66BBA0F4-0B62-837D-20D5-D098B365EF4E}"/>
              </a:ext>
            </a:extLst>
          </p:cNvPr>
          <p:cNvSpPr/>
          <p:nvPr/>
        </p:nvSpPr>
        <p:spPr>
          <a:xfrm>
            <a:off x="7534092" y="2073807"/>
            <a:ext cx="1278163" cy="526143"/>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a:p>
        </p:txBody>
      </p:sp>
      <p:sp>
        <p:nvSpPr>
          <p:cNvPr id="52" name="Arrow: Right 51">
            <a:extLst>
              <a:ext uri="{FF2B5EF4-FFF2-40B4-BE49-F238E27FC236}">
                <a16:creationId xmlns:a16="http://schemas.microsoft.com/office/drawing/2014/main" id="{BBE8EEC7-6235-4592-8F27-D000D1761702}"/>
              </a:ext>
            </a:extLst>
          </p:cNvPr>
          <p:cNvSpPr/>
          <p:nvPr/>
        </p:nvSpPr>
        <p:spPr>
          <a:xfrm rot="2441012" flipV="1">
            <a:off x="3384811" y="3745434"/>
            <a:ext cx="502750" cy="210812"/>
          </a:xfrm>
          <a:prstGeom prst="rightArrow">
            <a:avLst/>
          </a:prstGeom>
          <a:solidFill>
            <a:srgbClr val="B83A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45" name="Arrow: Right 44">
            <a:extLst>
              <a:ext uri="{FF2B5EF4-FFF2-40B4-BE49-F238E27FC236}">
                <a16:creationId xmlns:a16="http://schemas.microsoft.com/office/drawing/2014/main" id="{96003249-12EB-433E-AE21-89D830C2A3C0}"/>
              </a:ext>
            </a:extLst>
          </p:cNvPr>
          <p:cNvSpPr/>
          <p:nvPr/>
        </p:nvSpPr>
        <p:spPr>
          <a:xfrm>
            <a:off x="5074663" y="3966664"/>
            <a:ext cx="512112" cy="229120"/>
          </a:xfrm>
          <a:prstGeom prst="rightArrow">
            <a:avLst/>
          </a:prstGeom>
          <a:solidFill>
            <a:srgbClr val="B83A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36" name="Arrow: Right 35">
            <a:extLst>
              <a:ext uri="{FF2B5EF4-FFF2-40B4-BE49-F238E27FC236}">
                <a16:creationId xmlns:a16="http://schemas.microsoft.com/office/drawing/2014/main" id="{20BBD3AE-F7E7-51D3-D228-8A1CC5538BA5}"/>
              </a:ext>
            </a:extLst>
          </p:cNvPr>
          <p:cNvSpPr/>
          <p:nvPr/>
        </p:nvSpPr>
        <p:spPr>
          <a:xfrm>
            <a:off x="7491944" y="3850740"/>
            <a:ext cx="1383215" cy="500625"/>
          </a:xfrm>
          <a:prstGeom prst="rightArrow">
            <a:avLst/>
          </a:prstGeom>
          <a:solidFill>
            <a:srgbClr val="B83A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29" name="Double Brace 28">
            <a:extLst>
              <a:ext uri="{FF2B5EF4-FFF2-40B4-BE49-F238E27FC236}">
                <a16:creationId xmlns:a16="http://schemas.microsoft.com/office/drawing/2014/main" id="{3170615E-DFA2-4ECD-9AF0-C1AE8DCCE28D}"/>
              </a:ext>
            </a:extLst>
          </p:cNvPr>
          <p:cNvSpPr/>
          <p:nvPr/>
        </p:nvSpPr>
        <p:spPr>
          <a:xfrm>
            <a:off x="2010837" y="136461"/>
            <a:ext cx="1027280" cy="6566489"/>
          </a:xfrm>
          <a:prstGeom prst="bracePair">
            <a:avLst/>
          </a:prstGeom>
          <a:ln w="22225"/>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2027" tIns="41014" rIns="82027" bIns="41014" numCol="1" spcCol="0" rtlCol="0" fromWordArt="0" anchor="ctr" anchorCtr="0" forceAA="0" compatLnSpc="1">
            <a:prstTxWarp prst="textNoShape">
              <a:avLst/>
            </a:prstTxWarp>
            <a:no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2400"/>
          </a:p>
        </p:txBody>
      </p:sp>
      <p:sp>
        <p:nvSpPr>
          <p:cNvPr id="20" name="Rectangle 19">
            <a:extLst>
              <a:ext uri="{FF2B5EF4-FFF2-40B4-BE49-F238E27FC236}">
                <a16:creationId xmlns:a16="http://schemas.microsoft.com/office/drawing/2014/main" id="{F72EBE86-30E7-4684-B32F-3B45F0CFED46}"/>
              </a:ext>
            </a:extLst>
          </p:cNvPr>
          <p:cNvSpPr/>
          <p:nvPr/>
        </p:nvSpPr>
        <p:spPr>
          <a:xfrm>
            <a:off x="44483" y="126796"/>
            <a:ext cx="2773745" cy="65718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027" tIns="41014" rIns="82027" bIns="41014" numCol="1" spcCol="0" rtlCol="0" fromWordArt="0" anchor="t" anchorCtr="0" forceAA="0" compatLnSpc="1">
            <a:prstTxWarp prst="textNoShape">
              <a:avLst/>
            </a:prstTxWarp>
            <a:no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000" b="1"/>
              <a:t>Baseline Characteristics</a:t>
            </a:r>
          </a:p>
        </p:txBody>
      </p:sp>
      <p:sp>
        <p:nvSpPr>
          <p:cNvPr id="5" name="Rectangle 4"/>
          <p:cNvSpPr/>
          <p:nvPr/>
        </p:nvSpPr>
        <p:spPr>
          <a:xfrm>
            <a:off x="98909" y="3740098"/>
            <a:ext cx="2658551" cy="112030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Child </a:t>
            </a:r>
            <a:endParaRPr lang="en-US" sz="1800"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Child's medical stability</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Length of diagnostic odyssey</a:t>
            </a:r>
          </a:p>
          <a:p>
            <a:pPr marL="255905" indent="-255905">
              <a:buFont typeface="Arial" panose="020B0604020202020204" pitchFamily="34" charset="0"/>
              <a:buChar char="•"/>
            </a:pPr>
            <a:endParaRPr lang="en-US" sz="2000">
              <a:solidFill>
                <a:srgbClr val="FFFFFF"/>
              </a:solidFill>
              <a:ea typeface="Calibri"/>
              <a:cs typeface="Calibri"/>
            </a:endParaRPr>
          </a:p>
        </p:txBody>
      </p:sp>
      <p:sp>
        <p:nvSpPr>
          <p:cNvPr id="7" name="Rectangle 6"/>
          <p:cNvSpPr/>
          <p:nvPr/>
        </p:nvSpPr>
        <p:spPr>
          <a:xfrm>
            <a:off x="97093" y="464373"/>
            <a:ext cx="2663554" cy="2268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Parent</a:t>
            </a:r>
            <a:endParaRPr lang="en-US" sz="1800"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Hope for treatment</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Value of information</a:t>
            </a:r>
          </a:p>
          <a:p>
            <a:pPr marL="255905" indent="-255905">
              <a:buFont typeface="Arial" panose="020B0604020202020204" pitchFamily="34" charset="0"/>
              <a:buChar char="•"/>
            </a:pPr>
            <a:r>
              <a:rPr lang="en-US" sz="1800">
                <a:solidFill>
                  <a:srgbClr val="FFFFFF"/>
                </a:solidFill>
                <a:ea typeface="Calibri"/>
                <a:cs typeface="Calibri"/>
              </a:rPr>
              <a:t>Feelings of guilt</a:t>
            </a:r>
          </a:p>
          <a:p>
            <a:pPr marL="255905" indent="-255905">
              <a:buFont typeface="Arial" panose="020B0604020202020204" pitchFamily="34" charset="0"/>
              <a:buChar char="•"/>
            </a:pPr>
            <a:r>
              <a:rPr lang="en-US" sz="1800">
                <a:solidFill>
                  <a:srgbClr val="FFFFFF"/>
                </a:solidFill>
                <a:ea typeface="Calibri"/>
                <a:cs typeface="Calibri"/>
              </a:rPr>
              <a:t>Social isolation</a:t>
            </a:r>
          </a:p>
          <a:p>
            <a:pPr marL="255905" indent="-255905">
              <a:buFont typeface="Arial" panose="020B0604020202020204" pitchFamily="34" charset="0"/>
              <a:buChar char="•"/>
            </a:pPr>
            <a:r>
              <a:rPr lang="en-US" sz="1800">
                <a:solidFill>
                  <a:srgbClr val="FFFFFF"/>
                </a:solidFill>
                <a:ea typeface="Calibri"/>
                <a:cs typeface="Calibri"/>
              </a:rPr>
              <a:t>Tolerance of uncertainty</a:t>
            </a:r>
          </a:p>
          <a:p>
            <a:pPr marL="255905" indent="-255905">
              <a:buFont typeface="Arial" panose="020B0604020202020204" pitchFamily="34" charset="0"/>
              <a:buChar char="•"/>
            </a:pPr>
            <a:r>
              <a:rPr lang="en-US" sz="1800">
                <a:solidFill>
                  <a:srgbClr val="FFFFFF"/>
                </a:solidFill>
                <a:ea typeface="Calibri"/>
                <a:cs typeface="Calibri"/>
              </a:rPr>
              <a:t>Health literacy</a:t>
            </a:r>
          </a:p>
          <a:p>
            <a:pPr marL="255905" indent="-255905">
              <a:buFont typeface="Arial" panose="020B0604020202020204" pitchFamily="34" charset="0"/>
              <a:buChar char="•"/>
            </a:pPr>
            <a:r>
              <a:rPr lang="en-US" sz="1800">
                <a:solidFill>
                  <a:srgbClr val="FFFFFF"/>
                </a:solidFill>
                <a:ea typeface="Calibri"/>
                <a:cs typeface="Calibri"/>
              </a:rPr>
              <a:t>Altruism</a:t>
            </a:r>
          </a:p>
        </p:txBody>
      </p:sp>
      <p:sp>
        <p:nvSpPr>
          <p:cNvPr id="8" name="Rectangle 7"/>
          <p:cNvSpPr/>
          <p:nvPr/>
        </p:nvSpPr>
        <p:spPr>
          <a:xfrm>
            <a:off x="105326" y="2819874"/>
            <a:ext cx="2670067" cy="87078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Family</a:t>
            </a:r>
            <a:endParaRPr lang="en-US" sz="1800" b="1"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Family planning needs</a:t>
            </a:r>
            <a:endParaRPr lang="en-US" sz="1800">
              <a:solidFill>
                <a:srgbClr val="FFFFFF"/>
              </a:solidFill>
              <a:cs typeface="Calibri"/>
            </a:endParaRPr>
          </a:p>
          <a:p>
            <a:pPr marL="255905" indent="-255905">
              <a:buFont typeface="Arial" panose="020B0604020202020204" pitchFamily="34" charset="0"/>
              <a:buChar char="•"/>
            </a:pPr>
            <a:r>
              <a:rPr lang="en-US" sz="1800">
                <a:solidFill>
                  <a:srgbClr val="FFFFFF"/>
                </a:solidFill>
              </a:rPr>
              <a:t>Socioeconomic status</a:t>
            </a:r>
            <a:endParaRPr lang="en-US" sz="1800">
              <a:solidFill>
                <a:srgbClr val="FFFFFF"/>
              </a:solidFill>
              <a:cs typeface="Calibri"/>
            </a:endParaRPr>
          </a:p>
        </p:txBody>
      </p:sp>
      <p:sp>
        <p:nvSpPr>
          <p:cNvPr id="9" name="Rectangle 8"/>
          <p:cNvSpPr/>
          <p:nvPr/>
        </p:nvSpPr>
        <p:spPr>
          <a:xfrm>
            <a:off x="96408" y="4917138"/>
            <a:ext cx="2652911" cy="175843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Healthcare and Services</a:t>
            </a:r>
            <a:endParaRPr lang="en-US" sz="1800" b="1"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Healthcare access</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Access to services</a:t>
            </a:r>
          </a:p>
          <a:p>
            <a:pPr marL="255905" indent="-255905">
              <a:buFont typeface="Arial" panose="020B0604020202020204" pitchFamily="34" charset="0"/>
              <a:buChar char="•"/>
            </a:pPr>
            <a:r>
              <a:rPr lang="en-US" sz="1800">
                <a:solidFill>
                  <a:srgbClr val="FFFFFF"/>
                </a:solidFill>
                <a:ea typeface="Calibri"/>
                <a:cs typeface="Calibri"/>
              </a:rPr>
              <a:t>Educational challenges</a:t>
            </a:r>
          </a:p>
          <a:p>
            <a:pPr marL="255905" indent="-255905">
              <a:buFont typeface="Arial" panose="020B0604020202020204" pitchFamily="34" charset="0"/>
              <a:buChar char="•"/>
            </a:pPr>
            <a:r>
              <a:rPr lang="en-US" sz="1800">
                <a:solidFill>
                  <a:srgbClr val="FFFFFF"/>
                </a:solidFill>
                <a:ea typeface="Calibri"/>
                <a:cs typeface="Calibri"/>
              </a:rPr>
              <a:t>Care coordination</a:t>
            </a:r>
          </a:p>
          <a:p>
            <a:pPr marL="255905" indent="-255905">
              <a:buFont typeface="Arial" panose="020B0604020202020204" pitchFamily="34" charset="0"/>
              <a:buChar char="•"/>
            </a:pPr>
            <a:r>
              <a:rPr lang="en-US" sz="1800">
                <a:solidFill>
                  <a:srgbClr val="FFFFFF"/>
                </a:solidFill>
                <a:ea typeface="Calibri"/>
                <a:cs typeface="Calibri"/>
              </a:rPr>
              <a:t>Doc-patient relationship</a:t>
            </a:r>
          </a:p>
          <a:p>
            <a:endParaRPr lang="en-US" sz="1100">
              <a:solidFill>
                <a:srgbClr val="FFFFFF"/>
              </a:solidFill>
              <a:ea typeface="Calibri"/>
              <a:cs typeface="Calibri"/>
            </a:endParaRPr>
          </a:p>
        </p:txBody>
      </p:sp>
      <p:sp>
        <p:nvSpPr>
          <p:cNvPr id="50" name="Rectangle 49">
            <a:extLst>
              <a:ext uri="{FF2B5EF4-FFF2-40B4-BE49-F238E27FC236}">
                <a16:creationId xmlns:a16="http://schemas.microsoft.com/office/drawing/2014/main" id="{85C817E9-9509-4435-A4D0-0A5AC441F718}"/>
              </a:ext>
            </a:extLst>
          </p:cNvPr>
          <p:cNvSpPr/>
          <p:nvPr/>
        </p:nvSpPr>
        <p:spPr>
          <a:xfrm>
            <a:off x="5608309" y="972257"/>
            <a:ext cx="2620157" cy="461043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b="1">
              <a:solidFill>
                <a:schemeClr val="tx1"/>
              </a:solidFill>
            </a:endParaRPr>
          </a:p>
        </p:txBody>
      </p:sp>
      <p:sp>
        <p:nvSpPr>
          <p:cNvPr id="6" name="Rectangle 5"/>
          <p:cNvSpPr/>
          <p:nvPr/>
        </p:nvSpPr>
        <p:spPr>
          <a:xfrm>
            <a:off x="5654974" y="1318591"/>
            <a:ext cx="2522826" cy="16837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u="sng">
                <a:solidFill>
                  <a:srgbClr val="FFFFFF"/>
                </a:solidFill>
                <a:ea typeface="Calibri"/>
                <a:cs typeface="Calibri"/>
              </a:rPr>
              <a:t>Specific Diagnosis</a:t>
            </a:r>
          </a:p>
          <a:p>
            <a:pPr marL="255905" indent="-255905">
              <a:buFont typeface="Arial" panose="020B0604020202020204" pitchFamily="34" charset="0"/>
              <a:buChar char="•"/>
            </a:pPr>
            <a:r>
              <a:rPr lang="en-US" sz="1800">
                <a:solidFill>
                  <a:srgbClr val="FFFFFF"/>
                </a:solidFill>
                <a:ea typeface="Calibri"/>
                <a:cs typeface="Calibri"/>
              </a:rPr>
              <a:t>Information available</a:t>
            </a:r>
          </a:p>
          <a:p>
            <a:pPr marL="255905" indent="-255905">
              <a:buFont typeface="Arial" panose="020B0604020202020204" pitchFamily="34" charset="0"/>
              <a:buChar char="•"/>
            </a:pPr>
            <a:r>
              <a:rPr lang="en-US" sz="1800">
                <a:solidFill>
                  <a:srgbClr val="FFFFFF"/>
                </a:solidFill>
              </a:rPr>
              <a:t>Prognosis</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Certainty </a:t>
            </a:r>
          </a:p>
          <a:p>
            <a:pPr marL="255905" indent="-255905">
              <a:buFont typeface="Arial" panose="020B0604020202020204" pitchFamily="34" charset="0"/>
              <a:buChar char="•"/>
            </a:pPr>
            <a:r>
              <a:rPr lang="en-US" sz="1800">
                <a:solidFill>
                  <a:srgbClr val="FFFFFF"/>
                </a:solidFill>
                <a:ea typeface="Calibri"/>
                <a:cs typeface="Calibri"/>
              </a:rPr>
              <a:t>Prevalence</a:t>
            </a:r>
          </a:p>
          <a:p>
            <a:pPr marL="255905" indent="-255905">
              <a:buFont typeface="Arial" panose="020B0604020202020204" pitchFamily="34" charset="0"/>
              <a:buChar char="•"/>
            </a:pPr>
            <a:r>
              <a:rPr lang="en-US" sz="1800">
                <a:solidFill>
                  <a:srgbClr val="FFFFFF"/>
                </a:solidFill>
                <a:ea typeface="Calibri"/>
                <a:cs typeface="Calibri"/>
              </a:rPr>
              <a:t>Phenotypic variation</a:t>
            </a:r>
          </a:p>
        </p:txBody>
      </p:sp>
      <p:sp>
        <p:nvSpPr>
          <p:cNvPr id="12" name="Rectangle 11"/>
          <p:cNvSpPr/>
          <p:nvPr/>
        </p:nvSpPr>
        <p:spPr>
          <a:xfrm>
            <a:off x="5653170" y="3376545"/>
            <a:ext cx="2505670" cy="20340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u="sng">
                <a:solidFill>
                  <a:srgbClr val="FFFFFF"/>
                </a:solidFill>
                <a:ea typeface="Calibri"/>
                <a:cs typeface="Calibri"/>
              </a:rPr>
              <a:t>Testing Process</a:t>
            </a:r>
          </a:p>
          <a:p>
            <a:pPr marL="255905" indent="-255905">
              <a:buFont typeface="Arial" panose="020B0604020202020204" pitchFamily="34" charset="0"/>
              <a:buChar char="•"/>
            </a:pPr>
            <a:r>
              <a:rPr lang="en-US" sz="1800">
                <a:solidFill>
                  <a:srgbClr val="FFFFFF"/>
                </a:solidFill>
              </a:rPr>
              <a:t>Wait time for results</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Mode of delivery</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Clarity of explanations</a:t>
            </a:r>
            <a:endParaRPr lang="en-US" sz="1800">
              <a:solidFill>
                <a:srgbClr val="FFFFFF"/>
              </a:solidFill>
            </a:endParaRPr>
          </a:p>
          <a:p>
            <a:pPr marL="255905" indent="-255905">
              <a:buFont typeface="Arial" panose="020B0604020202020204" pitchFamily="34" charset="0"/>
              <a:buChar char="•"/>
            </a:pPr>
            <a:r>
              <a:rPr lang="en-US" sz="1800">
                <a:solidFill>
                  <a:srgbClr val="FFFFFF"/>
                </a:solidFill>
              </a:rPr>
              <a:t>Post-results follow-up</a:t>
            </a:r>
          </a:p>
          <a:p>
            <a:pPr marL="255905" indent="-255905">
              <a:buFont typeface="Arial" panose="020B0604020202020204" pitchFamily="34" charset="0"/>
              <a:buChar char="•"/>
            </a:pPr>
            <a:r>
              <a:rPr lang="en-US" sz="1800">
                <a:solidFill>
                  <a:srgbClr val="FFFFFF"/>
                </a:solidFill>
                <a:ea typeface="Calibri"/>
                <a:cs typeface="Calibri"/>
              </a:rPr>
              <a:t>Quality of communication</a:t>
            </a:r>
          </a:p>
        </p:txBody>
      </p:sp>
      <p:sp>
        <p:nvSpPr>
          <p:cNvPr id="23" name="Oval 22">
            <a:extLst>
              <a:ext uri="{FF2B5EF4-FFF2-40B4-BE49-F238E27FC236}">
                <a16:creationId xmlns:a16="http://schemas.microsoft.com/office/drawing/2014/main" id="{DBAD4210-E53C-482C-96BA-52B29B5A4607}"/>
              </a:ext>
            </a:extLst>
          </p:cNvPr>
          <p:cNvSpPr/>
          <p:nvPr/>
        </p:nvSpPr>
        <p:spPr>
          <a:xfrm>
            <a:off x="3115279" y="3033641"/>
            <a:ext cx="777402" cy="6936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400">
                <a:solidFill>
                  <a:srgbClr val="FFFFFF"/>
                </a:solidFill>
                <a:ea typeface="Calibri"/>
                <a:cs typeface="Calibri"/>
              </a:rPr>
              <a:t>GS</a:t>
            </a:r>
          </a:p>
        </p:txBody>
      </p:sp>
      <p:sp>
        <p:nvSpPr>
          <p:cNvPr id="25" name="Rounded Rectangle 97">
            <a:extLst>
              <a:ext uri="{FF2B5EF4-FFF2-40B4-BE49-F238E27FC236}">
                <a16:creationId xmlns:a16="http://schemas.microsoft.com/office/drawing/2014/main" id="{2EB3AD97-7B52-4775-826D-625DD459BEC4}"/>
              </a:ext>
            </a:extLst>
          </p:cNvPr>
          <p:cNvSpPr/>
          <p:nvPr/>
        </p:nvSpPr>
        <p:spPr>
          <a:xfrm>
            <a:off x="3831120" y="2253430"/>
            <a:ext cx="1456173" cy="49454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a:solidFill>
                  <a:srgbClr val="FFFFFF"/>
                </a:solidFill>
              </a:rPr>
              <a:t>Diagnosed</a:t>
            </a:r>
          </a:p>
        </p:txBody>
      </p:sp>
      <p:sp>
        <p:nvSpPr>
          <p:cNvPr id="26" name="Rounded Rectangle 98">
            <a:extLst>
              <a:ext uri="{FF2B5EF4-FFF2-40B4-BE49-F238E27FC236}">
                <a16:creationId xmlns:a16="http://schemas.microsoft.com/office/drawing/2014/main" id="{41C71EF4-8F42-4847-9F05-0B9E0FE0859C}"/>
              </a:ext>
            </a:extLst>
          </p:cNvPr>
          <p:cNvSpPr/>
          <p:nvPr/>
        </p:nvSpPr>
        <p:spPr>
          <a:xfrm>
            <a:off x="3818095" y="3814518"/>
            <a:ext cx="1467676" cy="501226"/>
          </a:xfrm>
          <a:prstGeom prst="roundRect">
            <a:avLst/>
          </a:prstGeom>
          <a:solidFill>
            <a:srgbClr val="B83A4B"/>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a:solidFill>
                  <a:srgbClr val="FFFFFF"/>
                </a:solidFill>
                <a:ea typeface="Calibri"/>
                <a:cs typeface="Calibri"/>
              </a:rPr>
              <a:t>Undiagnosed</a:t>
            </a:r>
            <a:endParaRPr lang="en-US" sz="1800">
              <a:solidFill>
                <a:srgbClr val="FFFFFF"/>
              </a:solidFill>
            </a:endParaRPr>
          </a:p>
        </p:txBody>
      </p:sp>
      <p:sp>
        <p:nvSpPr>
          <p:cNvPr id="43" name="Arrow: Right 42">
            <a:extLst>
              <a:ext uri="{FF2B5EF4-FFF2-40B4-BE49-F238E27FC236}">
                <a16:creationId xmlns:a16="http://schemas.microsoft.com/office/drawing/2014/main" id="{1E3594C4-79EA-4EE8-A821-58774ADB6B74}"/>
              </a:ext>
            </a:extLst>
          </p:cNvPr>
          <p:cNvSpPr/>
          <p:nvPr/>
        </p:nvSpPr>
        <p:spPr>
          <a:xfrm rot="18060000">
            <a:off x="5026469" y="1897733"/>
            <a:ext cx="631512" cy="22261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44" name="Arrow: Right 43">
            <a:extLst>
              <a:ext uri="{FF2B5EF4-FFF2-40B4-BE49-F238E27FC236}">
                <a16:creationId xmlns:a16="http://schemas.microsoft.com/office/drawing/2014/main" id="{0838DBEA-C0AC-4013-82BF-FD1191E5C738}"/>
              </a:ext>
            </a:extLst>
          </p:cNvPr>
          <p:cNvSpPr/>
          <p:nvPr/>
        </p:nvSpPr>
        <p:spPr>
          <a:xfrm rot="3360000">
            <a:off x="4918734" y="2794609"/>
            <a:ext cx="785685" cy="21991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a:p>
        </p:txBody>
      </p:sp>
      <p:sp>
        <p:nvSpPr>
          <p:cNvPr id="51" name="Arrow: Right 50">
            <a:extLst>
              <a:ext uri="{FF2B5EF4-FFF2-40B4-BE49-F238E27FC236}">
                <a16:creationId xmlns:a16="http://schemas.microsoft.com/office/drawing/2014/main" id="{D1A8BB9A-350A-48B7-8DBA-A5C57D40A998}"/>
              </a:ext>
            </a:extLst>
          </p:cNvPr>
          <p:cNvSpPr/>
          <p:nvPr/>
        </p:nvSpPr>
        <p:spPr>
          <a:xfrm rot="18840000" flipV="1">
            <a:off x="3399400" y="2756202"/>
            <a:ext cx="521680" cy="214953"/>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13" name="Rectangle 12">
            <a:extLst>
              <a:ext uri="{FF2B5EF4-FFF2-40B4-BE49-F238E27FC236}">
                <a16:creationId xmlns:a16="http://schemas.microsoft.com/office/drawing/2014/main" id="{1D905303-520E-465A-969A-A0C599DDB972}"/>
              </a:ext>
            </a:extLst>
          </p:cNvPr>
          <p:cNvSpPr/>
          <p:nvPr/>
        </p:nvSpPr>
        <p:spPr>
          <a:xfrm>
            <a:off x="5755081" y="972129"/>
            <a:ext cx="2301143" cy="380625"/>
          </a:xfrm>
          <a:prstGeom prst="rect">
            <a:avLst/>
          </a:prstGeom>
        </p:spPr>
        <p:txBody>
          <a:bodyPr wrap="square" lIns="72145" tIns="36072" rIns="72145" bIns="36072" anchor="t">
            <a:sp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000" b="1"/>
              <a:t>Mediating Factors </a:t>
            </a:r>
            <a:endParaRPr lang="en-US" sz="2000"/>
          </a:p>
        </p:txBody>
      </p:sp>
      <p:sp>
        <p:nvSpPr>
          <p:cNvPr id="3" name="Title 1">
            <a:extLst>
              <a:ext uri="{FF2B5EF4-FFF2-40B4-BE49-F238E27FC236}">
                <a16:creationId xmlns:a16="http://schemas.microsoft.com/office/drawing/2014/main" id="{348114CA-4504-C20E-BE47-43EE38CCE42E}"/>
              </a:ext>
            </a:extLst>
          </p:cNvPr>
          <p:cNvSpPr txBox="1">
            <a:spLocks/>
          </p:cNvSpPr>
          <p:nvPr/>
        </p:nvSpPr>
        <p:spPr>
          <a:xfrm>
            <a:off x="3754404" y="6012985"/>
            <a:ext cx="4419451" cy="609260"/>
          </a:xfrm>
          <a:prstGeom prst="rect">
            <a:avLst/>
          </a:prstGeom>
          <a:ln w="28575">
            <a:solidFill>
              <a:schemeClr val="accent1"/>
            </a:solidFill>
          </a:ln>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spcAft>
                <a:spcPts val="600"/>
              </a:spcAft>
            </a:pPr>
            <a:r>
              <a:rPr lang="en-US" sz="3600">
                <a:latin typeface="Times New Roman"/>
                <a:ea typeface="Verdana"/>
                <a:cs typeface="Times New Roman"/>
              </a:rPr>
              <a:t>Pathways to</a:t>
            </a:r>
            <a:r>
              <a:rPr lang="en-US" sz="3600" b="1" i="0" kern="1200" cap="none" baseline="0">
                <a:latin typeface="Times New Roman"/>
                <a:ea typeface="Verdana"/>
                <a:cs typeface="Times New Roman"/>
              </a:rPr>
              <a:t> Value</a:t>
            </a:r>
            <a:endParaRPr lang="en-US" sz="2400"/>
          </a:p>
        </p:txBody>
      </p:sp>
      <p:pic>
        <p:nvPicPr>
          <p:cNvPr id="14" name="Picture 13" descr="A diagram of a person&amp;#39;s utility&#10;&#10;Description automatically generated">
            <a:extLst>
              <a:ext uri="{FF2B5EF4-FFF2-40B4-BE49-F238E27FC236}">
                <a16:creationId xmlns:a16="http://schemas.microsoft.com/office/drawing/2014/main" id="{21711274-62DB-B3E7-3415-61C9DC3A16FB}"/>
              </a:ext>
            </a:extLst>
          </p:cNvPr>
          <p:cNvPicPr>
            <a:picLocks noChangeAspect="1"/>
          </p:cNvPicPr>
          <p:nvPr/>
        </p:nvPicPr>
        <p:blipFill>
          <a:blip r:embed="rId3"/>
          <a:stretch>
            <a:fillRect/>
          </a:stretch>
        </p:blipFill>
        <p:spPr>
          <a:xfrm>
            <a:off x="8873266" y="1711986"/>
            <a:ext cx="2948831" cy="2762577"/>
          </a:xfrm>
          <a:prstGeom prst="rect">
            <a:avLst/>
          </a:prstGeom>
        </p:spPr>
      </p:pic>
    </p:spTree>
    <p:extLst>
      <p:ext uri="{BB962C8B-B14F-4D97-AF65-F5344CB8AC3E}">
        <p14:creationId xmlns:p14="http://schemas.microsoft.com/office/powerpoint/2010/main" val="103089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5" grpId="0" animBg="1"/>
      <p:bldP spid="36"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50649-23B0-57C8-5B9C-75FB112C9309}"/>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cs typeface="Calibri Light"/>
              </a:rPr>
              <a:t>Plan for Today</a:t>
            </a:r>
            <a:endParaRPr lang="en-US"/>
          </a:p>
        </p:txBody>
      </p:sp>
      <p:grpSp>
        <p:nvGrpSpPr>
          <p:cNvPr id="7" name="Group 6">
            <a:extLst>
              <a:ext uri="{FF2B5EF4-FFF2-40B4-BE49-F238E27FC236}">
                <a16:creationId xmlns:a16="http://schemas.microsoft.com/office/drawing/2014/main" id="{3D4147A6-390B-F543-1C24-CBDE5329CD0F}"/>
              </a:ext>
            </a:extLst>
          </p:cNvPr>
          <p:cNvGrpSpPr/>
          <p:nvPr/>
        </p:nvGrpSpPr>
        <p:grpSpPr>
          <a:xfrm>
            <a:off x="6197298" y="385150"/>
            <a:ext cx="3464890" cy="2658741"/>
            <a:chOff x="4366381" y="335257"/>
            <a:chExt cx="3464890" cy="2658741"/>
          </a:xfrm>
        </p:grpSpPr>
        <p:pic>
          <p:nvPicPr>
            <p:cNvPr id="10" name="Picture 9" descr="A close-up of a graph&#10;&#10;Description automatically generated">
              <a:extLst>
                <a:ext uri="{FF2B5EF4-FFF2-40B4-BE49-F238E27FC236}">
                  <a16:creationId xmlns:a16="http://schemas.microsoft.com/office/drawing/2014/main" id="{6EE1527D-FE7E-3E06-62B1-6337AB1BAC37}"/>
                </a:ext>
              </a:extLst>
            </p:cNvPr>
            <p:cNvPicPr>
              <a:picLocks noChangeAspect="1"/>
            </p:cNvPicPr>
            <p:nvPr/>
          </p:nvPicPr>
          <p:blipFill>
            <a:blip r:embed="rId3"/>
            <a:stretch>
              <a:fillRect/>
            </a:stretch>
          </p:blipFill>
          <p:spPr>
            <a:xfrm>
              <a:off x="4371563" y="335257"/>
              <a:ext cx="3459708" cy="2293269"/>
            </a:xfrm>
            <a:prstGeom prst="rect">
              <a:avLst/>
            </a:prstGeom>
            <a:ln>
              <a:solidFill>
                <a:srgbClr val="4472C4"/>
              </a:solidFill>
            </a:ln>
          </p:spPr>
        </p:pic>
        <p:sp>
          <p:nvSpPr>
            <p:cNvPr id="6" name="TextBox 5">
              <a:extLst>
                <a:ext uri="{FF2B5EF4-FFF2-40B4-BE49-F238E27FC236}">
                  <a16:creationId xmlns:a16="http://schemas.microsoft.com/office/drawing/2014/main" id="{0E4CC779-EA7F-C8A2-D4BD-C9470A0A260C}"/>
                </a:ext>
              </a:extLst>
            </p:cNvPr>
            <p:cNvSpPr txBox="1"/>
            <p:nvPr/>
          </p:nvSpPr>
          <p:spPr>
            <a:xfrm>
              <a:off x="4366381" y="2624666"/>
              <a:ext cx="34592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Diagnostic Sequencing</a:t>
              </a:r>
            </a:p>
          </p:txBody>
        </p:sp>
      </p:grpSp>
      <p:pic>
        <p:nvPicPr>
          <p:cNvPr id="3" name="Picture 2">
            <a:extLst>
              <a:ext uri="{FF2B5EF4-FFF2-40B4-BE49-F238E27FC236}">
                <a16:creationId xmlns:a16="http://schemas.microsoft.com/office/drawing/2014/main" id="{B4F19F16-917F-B8EC-887A-677A209693B2}"/>
              </a:ext>
            </a:extLst>
          </p:cNvPr>
          <p:cNvPicPr>
            <a:picLocks noChangeAspect="1"/>
          </p:cNvPicPr>
          <p:nvPr/>
        </p:nvPicPr>
        <p:blipFill>
          <a:blip r:embed="rId4"/>
          <a:stretch>
            <a:fillRect/>
          </a:stretch>
        </p:blipFill>
        <p:spPr>
          <a:xfrm>
            <a:off x="9352359" y="6373147"/>
            <a:ext cx="2732486" cy="368442"/>
          </a:xfrm>
          <a:prstGeom prst="rect">
            <a:avLst/>
          </a:prstGeom>
        </p:spPr>
      </p:pic>
    </p:spTree>
    <p:extLst>
      <p:ext uri="{BB962C8B-B14F-4D97-AF65-F5344CB8AC3E}">
        <p14:creationId xmlns:p14="http://schemas.microsoft.com/office/powerpoint/2010/main" val="3887446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35F4FED0-B222-D941-AC5E-1457B1CEC099}"/>
              </a:ext>
            </a:extLst>
          </p:cNvPr>
          <p:cNvSpPr/>
          <p:nvPr/>
        </p:nvSpPr>
        <p:spPr bwMode="auto">
          <a:xfrm>
            <a:off x="5466160" y="1818942"/>
            <a:ext cx="6510334" cy="4083317"/>
          </a:xfrm>
          <a:prstGeom prst="wedgeEllipseCallout">
            <a:avLst/>
          </a:prstGeom>
          <a:solidFill>
            <a:schemeClr val="accent1">
              <a:lumMod val="75000"/>
            </a:schemeClr>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i="1" dirty="0">
                <a:solidFill>
                  <a:schemeClr val="bg2"/>
                </a:solidFill>
                <a:ea typeface="+mn-lt"/>
                <a:cs typeface="+mn-lt"/>
              </a:rPr>
              <a:t>I feel like I lucked into the benefits that I wanted to get from genetics results.</a:t>
            </a:r>
            <a:r>
              <a:rPr lang="en-US" sz="2400" i="1" dirty="0">
                <a:solidFill>
                  <a:schemeClr val="bg2"/>
                </a:solidFill>
                <a:ea typeface="+mn-lt"/>
                <a:cs typeface="+mn-lt"/>
              </a:rPr>
              <a:t> I happened to meet this other mom whose kid happened to have overlapping features, </a:t>
            </a:r>
            <a:r>
              <a:rPr lang="en-US" sz="2400" b="1" i="1" dirty="0">
                <a:solidFill>
                  <a:schemeClr val="bg2"/>
                </a:solidFill>
                <a:ea typeface="+mn-lt"/>
                <a:cs typeface="+mn-lt"/>
              </a:rPr>
              <a:t>who introduced me to the surgery that I think is really going to benefit [my son]</a:t>
            </a:r>
            <a:r>
              <a:rPr lang="en-US" sz="2400" i="1" dirty="0">
                <a:solidFill>
                  <a:schemeClr val="bg2"/>
                </a:solidFill>
                <a:ea typeface="+mn-lt"/>
                <a:cs typeface="+mn-lt"/>
              </a:rPr>
              <a:t> long term. </a:t>
            </a:r>
            <a:r>
              <a:rPr lang="en-US" sz="2400" dirty="0">
                <a:solidFill>
                  <a:schemeClr val="bg2"/>
                </a:solidFill>
                <a:ea typeface="+mn-lt"/>
                <a:cs typeface="+mn-lt"/>
              </a:rPr>
              <a:t>(P24)</a:t>
            </a:r>
            <a:endParaRPr lang="en-US" dirty="0">
              <a:solidFill>
                <a:schemeClr val="bg2"/>
              </a:solidFill>
            </a:endParaRPr>
          </a:p>
        </p:txBody>
      </p:sp>
      <p:sp>
        <p:nvSpPr>
          <p:cNvPr id="5" name="Slide Number Placeholder 4">
            <a:extLst>
              <a:ext uri="{FF2B5EF4-FFF2-40B4-BE49-F238E27FC236}">
                <a16:creationId xmlns:a16="http://schemas.microsoft.com/office/drawing/2014/main" id="{ED744106-ED4C-E32C-6732-63918C5C4B71}"/>
              </a:ext>
            </a:extLst>
          </p:cNvPr>
          <p:cNvSpPr>
            <a:spLocks noGrp="1"/>
          </p:cNvSpPr>
          <p:nvPr>
            <p:ph type="sldNum" sz="quarter" idx="15"/>
          </p:nvPr>
        </p:nvSpPr>
        <p:spPr/>
        <p:txBody>
          <a:bodyPr/>
          <a:lstStyle/>
          <a:p>
            <a:fld id="{48F63A3B-78C7-47BE-AE5E-E10140E04643}" type="slidenum">
              <a:rPr lang="en-US" dirty="0"/>
              <a:t>30</a:t>
            </a:fld>
            <a:endParaRPr lang="en-US"/>
          </a:p>
        </p:txBody>
      </p:sp>
      <p:sp>
        <p:nvSpPr>
          <p:cNvPr id="2" name="Title 1">
            <a:extLst>
              <a:ext uri="{FF2B5EF4-FFF2-40B4-BE49-F238E27FC236}">
                <a16:creationId xmlns:a16="http://schemas.microsoft.com/office/drawing/2014/main" id="{18B8F2D1-5AAF-8BE1-A931-FB4A3C9540E3}"/>
              </a:ext>
            </a:extLst>
          </p:cNvPr>
          <p:cNvSpPr>
            <a:spLocks noGrp="1"/>
          </p:cNvSpPr>
          <p:nvPr>
            <p:ph type="title"/>
          </p:nvPr>
        </p:nvSpPr>
        <p:spPr/>
        <p:txBody>
          <a:bodyPr/>
          <a:lstStyle/>
          <a:p>
            <a:r>
              <a:rPr lang="en-US" dirty="0">
                <a:latin typeface="Times New Roman"/>
                <a:ea typeface="Verdana"/>
                <a:cs typeface="Times New Roman"/>
              </a:rPr>
              <a:t>Not all pathways to value go through diagnosis</a:t>
            </a:r>
            <a:endParaRPr lang="en-US" dirty="0"/>
          </a:p>
        </p:txBody>
      </p:sp>
      <p:sp>
        <p:nvSpPr>
          <p:cNvPr id="16" name="Speech Bubble: Rectangle with Corners Rounded 15">
            <a:extLst>
              <a:ext uri="{FF2B5EF4-FFF2-40B4-BE49-F238E27FC236}">
                <a16:creationId xmlns:a16="http://schemas.microsoft.com/office/drawing/2014/main" id="{3D5AA739-1F15-CA20-371D-BC7F8207F2F9}"/>
              </a:ext>
            </a:extLst>
          </p:cNvPr>
          <p:cNvSpPr/>
          <p:nvPr/>
        </p:nvSpPr>
        <p:spPr bwMode="auto">
          <a:xfrm>
            <a:off x="459582" y="1199816"/>
            <a:ext cx="5659038" cy="3595160"/>
          </a:xfrm>
          <a:prstGeom prst="wedgeRoundRectCallout">
            <a:avLst/>
          </a:prstGeom>
          <a:solidFill>
            <a:schemeClr val="accent4">
              <a:lumMod val="25000"/>
            </a:scheme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r>
              <a:rPr lang="en-US" sz="2400" i="1" dirty="0">
                <a:solidFill>
                  <a:srgbClr val="FFFFFF"/>
                </a:solidFill>
                <a:ea typeface="Calibri"/>
                <a:cs typeface="Calibri"/>
              </a:rPr>
              <a:t>Despite not having a diagnosis, I cannot say enough about </a:t>
            </a:r>
            <a:r>
              <a:rPr lang="en-US" sz="2400" b="1" i="1" dirty="0">
                <a:solidFill>
                  <a:srgbClr val="FFFFFF"/>
                </a:solidFill>
                <a:ea typeface="Calibri"/>
                <a:cs typeface="Calibri"/>
              </a:rPr>
              <a:t>how great of an opportunity I feel like this [process] has been, and</a:t>
            </a:r>
            <a:r>
              <a:rPr lang="en-US" sz="2400" i="1" dirty="0">
                <a:solidFill>
                  <a:srgbClr val="FFFFFF"/>
                </a:solidFill>
                <a:ea typeface="Calibri"/>
                <a:cs typeface="Calibri"/>
              </a:rPr>
              <a:t> </a:t>
            </a:r>
            <a:r>
              <a:rPr lang="en-US" sz="2400" b="1" i="1" dirty="0">
                <a:solidFill>
                  <a:srgbClr val="FFFFFF"/>
                </a:solidFill>
                <a:ea typeface="Calibri"/>
                <a:cs typeface="Calibri"/>
              </a:rPr>
              <a:t>how great the team and the researchers have been as well for us, for [my child] for me mentally, and [for] us as a family</a:t>
            </a:r>
            <a:r>
              <a:rPr lang="en-US" sz="2400" i="1" dirty="0">
                <a:solidFill>
                  <a:srgbClr val="FFFFFF"/>
                </a:solidFill>
                <a:ea typeface="Calibri"/>
                <a:cs typeface="Calibri"/>
              </a:rPr>
              <a:t> just going through the process.  </a:t>
            </a:r>
            <a:r>
              <a:rPr lang="en-US" sz="2400" dirty="0">
                <a:solidFill>
                  <a:srgbClr val="FFFFFF"/>
                </a:solidFill>
                <a:ea typeface="Calibri"/>
                <a:cs typeface="Calibri"/>
              </a:rPr>
              <a:t>(P23)</a:t>
            </a:r>
            <a:endParaRPr lang="en-US" dirty="0">
              <a:solidFill>
                <a:srgbClr val="FFFFFF"/>
              </a:solidFill>
            </a:endParaRPr>
          </a:p>
        </p:txBody>
      </p:sp>
    </p:spTree>
    <p:extLst>
      <p:ext uri="{BB962C8B-B14F-4D97-AF65-F5344CB8AC3E}">
        <p14:creationId xmlns:p14="http://schemas.microsoft.com/office/powerpoint/2010/main" val="1907131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35F4FED0-B222-D941-AC5E-1457B1CEC099}"/>
              </a:ext>
            </a:extLst>
          </p:cNvPr>
          <p:cNvSpPr/>
          <p:nvPr/>
        </p:nvSpPr>
        <p:spPr bwMode="auto">
          <a:xfrm>
            <a:off x="471488" y="1033129"/>
            <a:ext cx="6510334" cy="3988068"/>
          </a:xfrm>
          <a:prstGeom prst="wedgeEllipseCallout">
            <a:avLst/>
          </a:prstGeom>
          <a:solidFill>
            <a:schemeClr val="accent3">
              <a:lumMod val="50000"/>
            </a:schemeClr>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i="1" dirty="0">
                <a:solidFill>
                  <a:schemeClr val="bg2"/>
                </a:solidFill>
                <a:ea typeface="+mn-lt"/>
                <a:cs typeface="+mn-lt"/>
              </a:rPr>
              <a:t>I don’t think that us not knowing a name or a label for it has changed it because I'm not treating a syndrome, I'm treating what comes. </a:t>
            </a:r>
            <a:r>
              <a:rPr lang="en-US" sz="2400" b="1" i="1" dirty="0">
                <a:solidFill>
                  <a:schemeClr val="bg2"/>
                </a:solidFill>
                <a:ea typeface="+mn-lt"/>
                <a:cs typeface="+mn-lt"/>
              </a:rPr>
              <a:t>  She’s got a specialist in every category, probably she'd have a specialist in every category if we knew it. </a:t>
            </a:r>
            <a:r>
              <a:rPr lang="en-US" sz="2400" dirty="0">
                <a:solidFill>
                  <a:schemeClr val="bg2"/>
                </a:solidFill>
                <a:ea typeface="+mn-lt"/>
                <a:cs typeface="+mn-lt"/>
              </a:rPr>
              <a:t>(P20)</a:t>
            </a:r>
            <a:endParaRPr lang="en-US" sz="2400" dirty="0">
              <a:solidFill>
                <a:schemeClr val="bg2"/>
              </a:solidFill>
              <a:ea typeface="Calibri"/>
              <a:cs typeface="Calibri"/>
            </a:endParaRPr>
          </a:p>
        </p:txBody>
      </p:sp>
      <p:sp>
        <p:nvSpPr>
          <p:cNvPr id="5" name="Slide Number Placeholder 4">
            <a:extLst>
              <a:ext uri="{FF2B5EF4-FFF2-40B4-BE49-F238E27FC236}">
                <a16:creationId xmlns:a16="http://schemas.microsoft.com/office/drawing/2014/main" id="{ED744106-ED4C-E32C-6732-63918C5C4B71}"/>
              </a:ext>
            </a:extLst>
          </p:cNvPr>
          <p:cNvSpPr>
            <a:spLocks noGrp="1"/>
          </p:cNvSpPr>
          <p:nvPr>
            <p:ph type="sldNum" sz="quarter" idx="15"/>
          </p:nvPr>
        </p:nvSpPr>
        <p:spPr/>
        <p:txBody>
          <a:bodyPr/>
          <a:lstStyle/>
          <a:p>
            <a:fld id="{48F63A3B-78C7-47BE-AE5E-E10140E04643}" type="slidenum">
              <a:rPr lang="en-US" dirty="0"/>
              <a:t>31</a:t>
            </a:fld>
            <a:endParaRPr lang="en-US"/>
          </a:p>
        </p:txBody>
      </p:sp>
      <p:sp>
        <p:nvSpPr>
          <p:cNvPr id="2" name="Title 1">
            <a:extLst>
              <a:ext uri="{FF2B5EF4-FFF2-40B4-BE49-F238E27FC236}">
                <a16:creationId xmlns:a16="http://schemas.microsoft.com/office/drawing/2014/main" id="{18B8F2D1-5AAF-8BE1-A931-FB4A3C9540E3}"/>
              </a:ext>
            </a:extLst>
          </p:cNvPr>
          <p:cNvSpPr>
            <a:spLocks noGrp="1"/>
          </p:cNvSpPr>
          <p:nvPr>
            <p:ph type="title"/>
          </p:nvPr>
        </p:nvSpPr>
        <p:spPr/>
        <p:txBody>
          <a:bodyPr/>
          <a:lstStyle/>
          <a:p>
            <a:r>
              <a:rPr lang="en-US">
                <a:latin typeface="Times New Roman"/>
                <a:ea typeface="Verdana"/>
                <a:cs typeface="Times New Roman"/>
              </a:rPr>
              <a:t>Not all pathways to value go through diagnosis</a:t>
            </a:r>
            <a:endParaRPr lang="en-US"/>
          </a:p>
        </p:txBody>
      </p:sp>
      <p:sp>
        <p:nvSpPr>
          <p:cNvPr id="16" name="Speech Bubble: Rectangle with Corners Rounded 15">
            <a:extLst>
              <a:ext uri="{FF2B5EF4-FFF2-40B4-BE49-F238E27FC236}">
                <a16:creationId xmlns:a16="http://schemas.microsoft.com/office/drawing/2014/main" id="{3D5AA739-1F15-CA20-371D-BC7F8207F2F9}"/>
              </a:ext>
            </a:extLst>
          </p:cNvPr>
          <p:cNvSpPr/>
          <p:nvPr/>
        </p:nvSpPr>
        <p:spPr bwMode="auto">
          <a:xfrm>
            <a:off x="6287692" y="3265548"/>
            <a:ext cx="5664991" cy="2571224"/>
          </a:xfrm>
          <a:prstGeom prst="wedgeRoundRectCallout">
            <a:avLst/>
          </a:prstGeom>
          <a:solidFill>
            <a:srgbClr val="651C32"/>
          </a:solidFill>
          <a:ln>
            <a:solidFill>
              <a:srgbClr val="651C32"/>
            </a:solid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rtl="0"/>
            <a:r>
              <a:rPr lang="en-US" sz="2400" dirty="0">
                <a:solidFill>
                  <a:srgbClr val="FFFFFF"/>
                </a:solidFill>
                <a:latin typeface="Calibri"/>
                <a:ea typeface="Segoe UI"/>
                <a:cs typeface="Segoe UI"/>
              </a:rPr>
              <a:t>​</a:t>
            </a:r>
            <a:r>
              <a:rPr lang="en-US" sz="2400" b="1" i="1" baseline="0" dirty="0">
                <a:solidFill>
                  <a:srgbClr val="FFFFFF"/>
                </a:solidFill>
                <a:latin typeface="Calibri"/>
                <a:ea typeface="Segoe UI"/>
                <a:cs typeface="Segoe UI"/>
              </a:rPr>
              <a:t>This month her neurologist added cerebral palsy to her diagnosis list</a:t>
            </a:r>
            <a:r>
              <a:rPr lang="en-US" sz="2400" i="1" baseline="0" dirty="0">
                <a:solidFill>
                  <a:srgbClr val="FFFFFF"/>
                </a:solidFill>
                <a:latin typeface="Calibri"/>
                <a:ea typeface="Segoe UI"/>
                <a:cs typeface="Segoe UI"/>
              </a:rPr>
              <a:t> because we had just been notified that </a:t>
            </a:r>
            <a:r>
              <a:rPr lang="en-US" sz="2400" i="1" dirty="0">
                <a:solidFill>
                  <a:srgbClr val="FFFFFF"/>
                </a:solidFill>
                <a:latin typeface="Calibri"/>
                <a:ea typeface="Segoe UI"/>
                <a:cs typeface="Segoe UI"/>
              </a:rPr>
              <a:t>[speech therapy]</a:t>
            </a:r>
            <a:r>
              <a:rPr lang="en-US" sz="2400" i="1" baseline="0" dirty="0">
                <a:solidFill>
                  <a:srgbClr val="FFFFFF"/>
                </a:solidFill>
                <a:latin typeface="Calibri"/>
                <a:ea typeface="Segoe UI"/>
                <a:cs typeface="Segoe UI"/>
              </a:rPr>
              <a:t> was no longer </a:t>
            </a:r>
            <a:r>
              <a:rPr lang="en-US" sz="2400" i="1" baseline="0" dirty="0" err="1">
                <a:solidFill>
                  <a:srgbClr val="FFFFFF"/>
                </a:solidFill>
                <a:latin typeface="Calibri"/>
                <a:ea typeface="Segoe UI"/>
                <a:cs typeface="Segoe UI"/>
              </a:rPr>
              <a:t>gonna</a:t>
            </a:r>
            <a:r>
              <a:rPr lang="en-US" sz="2400" i="1" baseline="0" dirty="0">
                <a:solidFill>
                  <a:srgbClr val="FFFFFF"/>
                </a:solidFill>
                <a:latin typeface="Calibri"/>
                <a:ea typeface="Segoe UI"/>
                <a:cs typeface="Segoe UI"/>
              </a:rPr>
              <a:t> be covered without a diagnosis under our insurance. </a:t>
            </a:r>
            <a:r>
              <a:rPr lang="en-US" sz="2400" baseline="0" dirty="0">
                <a:solidFill>
                  <a:srgbClr val="FFFFFF"/>
                </a:solidFill>
                <a:latin typeface="Calibri"/>
                <a:ea typeface="Segoe UI"/>
                <a:cs typeface="Segoe UI"/>
              </a:rPr>
              <a:t>(P21)</a:t>
            </a:r>
            <a:endParaRPr lang="en-US" sz="2400">
              <a:solidFill>
                <a:srgbClr val="FFFFFF"/>
              </a:solidFill>
              <a:ea typeface="Calibri"/>
              <a:cs typeface="Calibri"/>
            </a:endParaRPr>
          </a:p>
        </p:txBody>
      </p:sp>
    </p:spTree>
    <p:extLst>
      <p:ext uri="{BB962C8B-B14F-4D97-AF65-F5344CB8AC3E}">
        <p14:creationId xmlns:p14="http://schemas.microsoft.com/office/powerpoint/2010/main" val="2192883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diagram of a person&amp;#39;s utility&#10;&#10;Description automatically generated">
            <a:extLst>
              <a:ext uri="{FF2B5EF4-FFF2-40B4-BE49-F238E27FC236}">
                <a16:creationId xmlns:a16="http://schemas.microsoft.com/office/drawing/2014/main" id="{F6E04809-2118-2D87-72C0-1C6E0948F175}"/>
              </a:ext>
            </a:extLst>
          </p:cNvPr>
          <p:cNvPicPr>
            <a:picLocks noChangeAspect="1"/>
          </p:cNvPicPr>
          <p:nvPr/>
        </p:nvPicPr>
        <p:blipFill>
          <a:blip r:embed="rId3"/>
          <a:stretch>
            <a:fillRect/>
          </a:stretch>
        </p:blipFill>
        <p:spPr>
          <a:xfrm>
            <a:off x="9575999" y="4861585"/>
            <a:ext cx="1602631" cy="1441778"/>
          </a:xfrm>
          <a:prstGeom prst="rect">
            <a:avLst/>
          </a:prstGeom>
        </p:spPr>
      </p:pic>
      <p:sp>
        <p:nvSpPr>
          <p:cNvPr id="19" name="Arrow: Down 18">
            <a:extLst>
              <a:ext uri="{FF2B5EF4-FFF2-40B4-BE49-F238E27FC236}">
                <a16:creationId xmlns:a16="http://schemas.microsoft.com/office/drawing/2014/main" id="{9FCE75F3-FF8F-69C7-77E5-277EEF6ED12D}"/>
              </a:ext>
            </a:extLst>
          </p:cNvPr>
          <p:cNvSpPr/>
          <p:nvPr/>
        </p:nvSpPr>
        <p:spPr bwMode="auto">
          <a:xfrm rot="-3480000">
            <a:off x="8723077" y="4049788"/>
            <a:ext cx="374561" cy="1731939"/>
          </a:xfrm>
          <a:prstGeom prst="downArrow">
            <a:avLst/>
          </a:prstGeom>
          <a:solidFill>
            <a:schemeClr val="accent3">
              <a:lumMod val="40000"/>
              <a:lumOff val="60000"/>
            </a:scheme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pic>
        <p:nvPicPr>
          <p:cNvPr id="14" name="Picture 13" descr="A diagram of a person&amp;#39;s utility&#10;&#10;Description automatically generated">
            <a:extLst>
              <a:ext uri="{FF2B5EF4-FFF2-40B4-BE49-F238E27FC236}">
                <a16:creationId xmlns:a16="http://schemas.microsoft.com/office/drawing/2014/main" id="{21711274-62DB-B3E7-3415-61C9DC3A16FB}"/>
              </a:ext>
            </a:extLst>
          </p:cNvPr>
          <p:cNvPicPr>
            <a:picLocks noChangeAspect="1"/>
          </p:cNvPicPr>
          <p:nvPr/>
        </p:nvPicPr>
        <p:blipFill>
          <a:blip r:embed="rId3"/>
          <a:stretch>
            <a:fillRect/>
          </a:stretch>
        </p:blipFill>
        <p:spPr>
          <a:xfrm>
            <a:off x="9533666" y="272653"/>
            <a:ext cx="1602631" cy="1441778"/>
          </a:xfrm>
          <a:prstGeom prst="rect">
            <a:avLst/>
          </a:prstGeom>
        </p:spPr>
      </p:pic>
      <p:sp>
        <p:nvSpPr>
          <p:cNvPr id="17" name="Arrow: Down 16">
            <a:extLst>
              <a:ext uri="{FF2B5EF4-FFF2-40B4-BE49-F238E27FC236}">
                <a16:creationId xmlns:a16="http://schemas.microsoft.com/office/drawing/2014/main" id="{65C7B74D-47EC-6A66-65E0-EDFD8EB772E7}"/>
              </a:ext>
            </a:extLst>
          </p:cNvPr>
          <p:cNvSpPr/>
          <p:nvPr/>
        </p:nvSpPr>
        <p:spPr bwMode="auto">
          <a:xfrm rot="14400000">
            <a:off x="8676629" y="742778"/>
            <a:ext cx="399962" cy="1731939"/>
          </a:xfrm>
          <a:prstGeom prst="downArrow">
            <a:avLst/>
          </a:prstGeom>
          <a:solidFill>
            <a:schemeClr val="accent3">
              <a:lumMod val="40000"/>
              <a:lumOff val="60000"/>
            </a:scheme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
        <p:nvSpPr>
          <p:cNvPr id="52" name="Arrow: Right 51">
            <a:extLst>
              <a:ext uri="{FF2B5EF4-FFF2-40B4-BE49-F238E27FC236}">
                <a16:creationId xmlns:a16="http://schemas.microsoft.com/office/drawing/2014/main" id="{BBE8EEC7-6235-4592-8F27-D000D1761702}"/>
              </a:ext>
            </a:extLst>
          </p:cNvPr>
          <p:cNvSpPr/>
          <p:nvPr/>
        </p:nvSpPr>
        <p:spPr>
          <a:xfrm rot="2441012" flipV="1">
            <a:off x="3384811" y="3576101"/>
            <a:ext cx="502750" cy="210812"/>
          </a:xfrm>
          <a:prstGeom prst="rightArrow">
            <a:avLst/>
          </a:prstGeom>
          <a:solidFill>
            <a:srgbClr val="B83A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45" name="Arrow: Right 44">
            <a:extLst>
              <a:ext uri="{FF2B5EF4-FFF2-40B4-BE49-F238E27FC236}">
                <a16:creationId xmlns:a16="http://schemas.microsoft.com/office/drawing/2014/main" id="{96003249-12EB-433E-AE21-89D830C2A3C0}"/>
              </a:ext>
            </a:extLst>
          </p:cNvPr>
          <p:cNvSpPr/>
          <p:nvPr/>
        </p:nvSpPr>
        <p:spPr>
          <a:xfrm>
            <a:off x="5074663" y="3797331"/>
            <a:ext cx="512112" cy="229120"/>
          </a:xfrm>
          <a:prstGeom prst="rightArrow">
            <a:avLst/>
          </a:prstGeom>
          <a:solidFill>
            <a:srgbClr val="B83A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29" name="Double Brace 28">
            <a:extLst>
              <a:ext uri="{FF2B5EF4-FFF2-40B4-BE49-F238E27FC236}">
                <a16:creationId xmlns:a16="http://schemas.microsoft.com/office/drawing/2014/main" id="{3170615E-DFA2-4ECD-9AF0-C1AE8DCCE28D}"/>
              </a:ext>
            </a:extLst>
          </p:cNvPr>
          <p:cNvSpPr/>
          <p:nvPr/>
        </p:nvSpPr>
        <p:spPr>
          <a:xfrm>
            <a:off x="2019304" y="271928"/>
            <a:ext cx="1027280" cy="5914557"/>
          </a:xfrm>
          <a:prstGeom prst="bracePair">
            <a:avLst/>
          </a:prstGeom>
          <a:ln w="22225"/>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2027" tIns="41014" rIns="82027" bIns="41014" numCol="1" spcCol="0" rtlCol="0" fromWordArt="0" anchor="ctr" anchorCtr="0" forceAA="0" compatLnSpc="1">
            <a:prstTxWarp prst="textNoShape">
              <a:avLst/>
            </a:prstTxWarp>
            <a:no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2400"/>
          </a:p>
        </p:txBody>
      </p:sp>
      <p:sp>
        <p:nvSpPr>
          <p:cNvPr id="20" name="Rectangle 19">
            <a:extLst>
              <a:ext uri="{FF2B5EF4-FFF2-40B4-BE49-F238E27FC236}">
                <a16:creationId xmlns:a16="http://schemas.microsoft.com/office/drawing/2014/main" id="{F72EBE86-30E7-4684-B32F-3B45F0CFED46}"/>
              </a:ext>
            </a:extLst>
          </p:cNvPr>
          <p:cNvSpPr/>
          <p:nvPr/>
        </p:nvSpPr>
        <p:spPr>
          <a:xfrm>
            <a:off x="44483" y="126796"/>
            <a:ext cx="2773745" cy="65718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027" tIns="41014" rIns="82027" bIns="41014" numCol="1" spcCol="0" rtlCol="0" fromWordArt="0" anchor="t" anchorCtr="0" forceAA="0" compatLnSpc="1">
            <a:prstTxWarp prst="textNoShape">
              <a:avLst/>
            </a:prstTxWarp>
            <a:no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000" b="1"/>
              <a:t>Baseline Characteristics</a:t>
            </a:r>
          </a:p>
        </p:txBody>
      </p:sp>
      <p:sp>
        <p:nvSpPr>
          <p:cNvPr id="5" name="Rectangle 4"/>
          <p:cNvSpPr/>
          <p:nvPr/>
        </p:nvSpPr>
        <p:spPr>
          <a:xfrm>
            <a:off x="98909" y="3740098"/>
            <a:ext cx="2658551" cy="112030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a:solidFill>
                  <a:srgbClr val="FFFFFF"/>
                </a:solidFill>
              </a:rPr>
              <a:t>Child </a:t>
            </a:r>
            <a:endParaRPr lang="en-US" sz="1800" u="sng">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rPr>
              <a:t>Child's medical stability</a:t>
            </a:r>
            <a:endParaRPr lang="en-US" sz="1800">
              <a:solidFill>
                <a:srgbClr val="FFFFFF"/>
              </a:solidFill>
              <a:ea typeface="Calibri"/>
              <a:cs typeface="Calibri"/>
            </a:endParaRPr>
          </a:p>
          <a:p>
            <a:pPr marL="255905" indent="-255905">
              <a:buFont typeface="Arial" panose="020B0604020202020204" pitchFamily="34" charset="0"/>
              <a:buChar char="•"/>
            </a:pPr>
            <a:r>
              <a:rPr lang="en-US" sz="1800">
                <a:solidFill>
                  <a:srgbClr val="FFFFFF"/>
                </a:solidFill>
                <a:ea typeface="Calibri"/>
                <a:cs typeface="Calibri"/>
              </a:rPr>
              <a:t>Length of diagnostic odyssey</a:t>
            </a:r>
          </a:p>
          <a:p>
            <a:pPr marL="255905" indent="-255905">
              <a:buFont typeface="Arial" panose="020B0604020202020204" pitchFamily="34" charset="0"/>
              <a:buChar char="•"/>
            </a:pPr>
            <a:endParaRPr lang="en-US" sz="2000">
              <a:solidFill>
                <a:srgbClr val="FFFFFF"/>
              </a:solidFill>
              <a:ea typeface="Calibri"/>
              <a:cs typeface="Calibri"/>
            </a:endParaRPr>
          </a:p>
        </p:txBody>
      </p:sp>
      <p:sp>
        <p:nvSpPr>
          <p:cNvPr id="7" name="Rectangle 6"/>
          <p:cNvSpPr/>
          <p:nvPr/>
        </p:nvSpPr>
        <p:spPr>
          <a:xfrm>
            <a:off x="97093" y="464373"/>
            <a:ext cx="2663554" cy="2268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dirty="0">
                <a:solidFill>
                  <a:srgbClr val="FFFFFF"/>
                </a:solidFill>
              </a:rPr>
              <a:t>Parent</a:t>
            </a:r>
            <a:endParaRPr lang="en-US" sz="1800" u="sng"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rPr>
              <a:t>Hope for treatment</a:t>
            </a:r>
            <a:endParaRPr lang="en-US" sz="1800"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ea typeface="Calibri"/>
                <a:cs typeface="Calibri"/>
              </a:rPr>
              <a:t>Value of information</a:t>
            </a:r>
          </a:p>
          <a:p>
            <a:pPr marL="255905" indent="-255905">
              <a:buFont typeface="Arial" panose="020B0604020202020204" pitchFamily="34" charset="0"/>
              <a:buChar char="•"/>
            </a:pPr>
            <a:r>
              <a:rPr lang="en-US" sz="1800" dirty="0">
                <a:solidFill>
                  <a:srgbClr val="FFFFFF"/>
                </a:solidFill>
                <a:ea typeface="Calibri"/>
                <a:cs typeface="Calibri"/>
              </a:rPr>
              <a:t>Feelings of guilt</a:t>
            </a:r>
          </a:p>
          <a:p>
            <a:pPr marL="255905" indent="-255905">
              <a:buFont typeface="Arial" panose="020B0604020202020204" pitchFamily="34" charset="0"/>
              <a:buChar char="•"/>
            </a:pPr>
            <a:r>
              <a:rPr lang="en-US" sz="1800" dirty="0">
                <a:solidFill>
                  <a:srgbClr val="FFFFFF"/>
                </a:solidFill>
                <a:ea typeface="Calibri"/>
                <a:cs typeface="Calibri"/>
              </a:rPr>
              <a:t>Social isolation</a:t>
            </a:r>
          </a:p>
          <a:p>
            <a:pPr marL="255905" indent="-255905">
              <a:buFont typeface="Arial" panose="020B0604020202020204" pitchFamily="34" charset="0"/>
              <a:buChar char="•"/>
            </a:pPr>
            <a:r>
              <a:rPr lang="en-US" sz="1800" dirty="0">
                <a:solidFill>
                  <a:srgbClr val="FFFFFF"/>
                </a:solidFill>
                <a:ea typeface="Calibri"/>
                <a:cs typeface="Calibri"/>
              </a:rPr>
              <a:t>Tolerance of uncertainty</a:t>
            </a:r>
          </a:p>
          <a:p>
            <a:pPr marL="255905" indent="-255905">
              <a:buFont typeface="Arial" panose="020B0604020202020204" pitchFamily="34" charset="0"/>
              <a:buChar char="•"/>
            </a:pPr>
            <a:r>
              <a:rPr lang="en-US" sz="1800" dirty="0">
                <a:solidFill>
                  <a:srgbClr val="FFFFFF"/>
                </a:solidFill>
                <a:ea typeface="Calibri"/>
                <a:cs typeface="Calibri"/>
              </a:rPr>
              <a:t>Health literacy</a:t>
            </a:r>
          </a:p>
          <a:p>
            <a:pPr marL="255905" indent="-255905">
              <a:buFont typeface="Arial" panose="020B0604020202020204" pitchFamily="34" charset="0"/>
              <a:buChar char="•"/>
            </a:pPr>
            <a:r>
              <a:rPr lang="en-US" sz="1800" dirty="0">
                <a:solidFill>
                  <a:srgbClr val="FFFFFF"/>
                </a:solidFill>
                <a:ea typeface="Calibri"/>
                <a:cs typeface="Calibri"/>
              </a:rPr>
              <a:t>Altruism</a:t>
            </a:r>
          </a:p>
        </p:txBody>
      </p:sp>
      <p:sp>
        <p:nvSpPr>
          <p:cNvPr id="8" name="Rectangle 7"/>
          <p:cNvSpPr/>
          <p:nvPr/>
        </p:nvSpPr>
        <p:spPr>
          <a:xfrm>
            <a:off x="105326" y="2819874"/>
            <a:ext cx="2670067" cy="87078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dirty="0">
                <a:solidFill>
                  <a:srgbClr val="FFFFFF"/>
                </a:solidFill>
              </a:rPr>
              <a:t>Family</a:t>
            </a:r>
            <a:endParaRPr lang="en-US" sz="1800" b="1" u="sng"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rPr>
              <a:t>Family planning needs</a:t>
            </a:r>
            <a:endParaRPr lang="en-US" sz="1800" dirty="0">
              <a:solidFill>
                <a:srgbClr val="FFFFFF"/>
              </a:solidFill>
              <a:cs typeface="Calibri"/>
            </a:endParaRPr>
          </a:p>
          <a:p>
            <a:pPr marL="255905" indent="-255905">
              <a:buFont typeface="Arial" panose="020B0604020202020204" pitchFamily="34" charset="0"/>
              <a:buChar char="•"/>
            </a:pPr>
            <a:r>
              <a:rPr lang="en-US" sz="1800" dirty="0">
                <a:solidFill>
                  <a:srgbClr val="FFFFFF"/>
                </a:solidFill>
              </a:rPr>
              <a:t>Socioeconomic status</a:t>
            </a:r>
            <a:endParaRPr lang="en-US" sz="1800" dirty="0">
              <a:solidFill>
                <a:srgbClr val="FFFFFF"/>
              </a:solidFill>
              <a:cs typeface="Calibri"/>
            </a:endParaRPr>
          </a:p>
        </p:txBody>
      </p:sp>
      <p:sp>
        <p:nvSpPr>
          <p:cNvPr id="9" name="Rectangle 8"/>
          <p:cNvSpPr/>
          <p:nvPr/>
        </p:nvSpPr>
        <p:spPr>
          <a:xfrm>
            <a:off x="96408" y="4917138"/>
            <a:ext cx="2652911" cy="175843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b="1" u="sng" dirty="0">
                <a:solidFill>
                  <a:srgbClr val="FFFFFF"/>
                </a:solidFill>
              </a:rPr>
              <a:t>Healthcare and Services</a:t>
            </a:r>
            <a:endParaRPr lang="en-US" sz="1800" b="1" u="sng"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rPr>
              <a:t>Healthcare access</a:t>
            </a:r>
            <a:endParaRPr lang="en-US" sz="1800"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ea typeface="Calibri"/>
                <a:cs typeface="Calibri"/>
              </a:rPr>
              <a:t>Access to services</a:t>
            </a:r>
          </a:p>
          <a:p>
            <a:pPr marL="255905" indent="-255905">
              <a:buFont typeface="Arial" panose="020B0604020202020204" pitchFamily="34" charset="0"/>
              <a:buChar char="•"/>
            </a:pPr>
            <a:r>
              <a:rPr lang="en-US" sz="1800" dirty="0">
                <a:solidFill>
                  <a:srgbClr val="FFFFFF"/>
                </a:solidFill>
                <a:ea typeface="Calibri"/>
                <a:cs typeface="Calibri"/>
              </a:rPr>
              <a:t>Educational challenges</a:t>
            </a:r>
          </a:p>
          <a:p>
            <a:pPr marL="255905" indent="-255905">
              <a:buFont typeface="Arial" panose="020B0604020202020204" pitchFamily="34" charset="0"/>
              <a:buChar char="•"/>
            </a:pPr>
            <a:r>
              <a:rPr lang="en-US" sz="1800" dirty="0">
                <a:solidFill>
                  <a:srgbClr val="FFFFFF"/>
                </a:solidFill>
                <a:ea typeface="Calibri"/>
                <a:cs typeface="Calibri"/>
              </a:rPr>
              <a:t>Care coordination</a:t>
            </a:r>
          </a:p>
          <a:p>
            <a:pPr marL="255905" indent="-255905">
              <a:buFont typeface="Arial" panose="020B0604020202020204" pitchFamily="34" charset="0"/>
              <a:buChar char="•"/>
            </a:pPr>
            <a:r>
              <a:rPr lang="en-US" sz="1800" dirty="0">
                <a:solidFill>
                  <a:srgbClr val="FFFFFF"/>
                </a:solidFill>
                <a:ea typeface="Calibri"/>
                <a:cs typeface="Calibri"/>
              </a:rPr>
              <a:t>Doc-patient relationship</a:t>
            </a:r>
          </a:p>
          <a:p>
            <a:endParaRPr lang="en-US" sz="1100">
              <a:solidFill>
                <a:srgbClr val="FFFFFF"/>
              </a:solidFill>
              <a:ea typeface="Calibri"/>
              <a:cs typeface="Calibri"/>
            </a:endParaRPr>
          </a:p>
        </p:txBody>
      </p:sp>
      <p:sp>
        <p:nvSpPr>
          <p:cNvPr id="50" name="Rectangle 49">
            <a:extLst>
              <a:ext uri="{FF2B5EF4-FFF2-40B4-BE49-F238E27FC236}">
                <a16:creationId xmlns:a16="http://schemas.microsoft.com/office/drawing/2014/main" id="{85C817E9-9509-4435-A4D0-0A5AC441F718}"/>
              </a:ext>
            </a:extLst>
          </p:cNvPr>
          <p:cNvSpPr/>
          <p:nvPr/>
        </p:nvSpPr>
        <p:spPr>
          <a:xfrm>
            <a:off x="5608309" y="972257"/>
            <a:ext cx="2620157" cy="461043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b="1">
              <a:solidFill>
                <a:schemeClr val="tx1"/>
              </a:solidFill>
            </a:endParaRPr>
          </a:p>
        </p:txBody>
      </p:sp>
      <p:sp>
        <p:nvSpPr>
          <p:cNvPr id="6" name="Rectangle 5"/>
          <p:cNvSpPr/>
          <p:nvPr/>
        </p:nvSpPr>
        <p:spPr>
          <a:xfrm>
            <a:off x="5654974" y="1318591"/>
            <a:ext cx="2522826" cy="16837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u="sng" dirty="0">
                <a:solidFill>
                  <a:srgbClr val="FFFFFF"/>
                </a:solidFill>
                <a:ea typeface="Calibri"/>
                <a:cs typeface="Calibri"/>
              </a:rPr>
              <a:t>Specific Diagnosis</a:t>
            </a:r>
          </a:p>
          <a:p>
            <a:pPr marL="255905" indent="-255905">
              <a:buFont typeface="Arial" panose="020B0604020202020204" pitchFamily="34" charset="0"/>
              <a:buChar char="•"/>
            </a:pPr>
            <a:r>
              <a:rPr lang="en-US" sz="1800" dirty="0">
                <a:solidFill>
                  <a:srgbClr val="FFFFFF"/>
                </a:solidFill>
                <a:ea typeface="Calibri"/>
                <a:cs typeface="Calibri"/>
              </a:rPr>
              <a:t>Information available</a:t>
            </a:r>
          </a:p>
          <a:p>
            <a:pPr marL="255905" indent="-255905">
              <a:buFont typeface="Arial" panose="020B0604020202020204" pitchFamily="34" charset="0"/>
              <a:buChar char="•"/>
            </a:pPr>
            <a:r>
              <a:rPr lang="en-US" sz="1800" dirty="0">
                <a:solidFill>
                  <a:srgbClr val="FFFFFF"/>
                </a:solidFill>
              </a:rPr>
              <a:t>Prognosis</a:t>
            </a:r>
            <a:endParaRPr lang="en-US" sz="1800"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ea typeface="Calibri"/>
                <a:cs typeface="Calibri"/>
              </a:rPr>
              <a:t>Certainty </a:t>
            </a:r>
          </a:p>
          <a:p>
            <a:pPr marL="255905" indent="-255905">
              <a:buFont typeface="Arial" panose="020B0604020202020204" pitchFamily="34" charset="0"/>
              <a:buChar char="•"/>
            </a:pPr>
            <a:r>
              <a:rPr lang="en-US" sz="1800" dirty="0">
                <a:solidFill>
                  <a:srgbClr val="FFFFFF"/>
                </a:solidFill>
                <a:ea typeface="Calibri"/>
                <a:cs typeface="Calibri"/>
              </a:rPr>
              <a:t>Prevalence</a:t>
            </a:r>
          </a:p>
          <a:p>
            <a:pPr marL="255905" indent="-255905">
              <a:buFont typeface="Arial" panose="020B0604020202020204" pitchFamily="34" charset="0"/>
              <a:buChar char="•"/>
            </a:pPr>
            <a:r>
              <a:rPr lang="en-US" sz="1800" dirty="0">
                <a:solidFill>
                  <a:srgbClr val="FFFFFF"/>
                </a:solidFill>
                <a:ea typeface="Calibri"/>
                <a:cs typeface="Calibri"/>
              </a:rPr>
              <a:t>Phenotypic variation</a:t>
            </a:r>
          </a:p>
        </p:txBody>
      </p:sp>
      <p:sp>
        <p:nvSpPr>
          <p:cNvPr id="12" name="Rectangle 11"/>
          <p:cNvSpPr/>
          <p:nvPr/>
        </p:nvSpPr>
        <p:spPr>
          <a:xfrm>
            <a:off x="5653170" y="3376545"/>
            <a:ext cx="2505670" cy="20340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u="sng" dirty="0">
                <a:solidFill>
                  <a:srgbClr val="FFFFFF"/>
                </a:solidFill>
                <a:ea typeface="Calibri"/>
                <a:cs typeface="Calibri"/>
              </a:rPr>
              <a:t>Testing Process</a:t>
            </a:r>
          </a:p>
          <a:p>
            <a:pPr marL="255905" indent="-255905">
              <a:buFont typeface="Arial" panose="020B0604020202020204" pitchFamily="34" charset="0"/>
              <a:buChar char="•"/>
            </a:pPr>
            <a:r>
              <a:rPr lang="en-US" sz="1800" dirty="0">
                <a:solidFill>
                  <a:srgbClr val="FFFFFF"/>
                </a:solidFill>
              </a:rPr>
              <a:t>Wait time for results</a:t>
            </a:r>
            <a:endParaRPr lang="en-US" sz="1800"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rPr>
              <a:t>Mode of delivery</a:t>
            </a:r>
            <a:endParaRPr lang="en-US" sz="1800" dirty="0">
              <a:solidFill>
                <a:srgbClr val="FFFFFF"/>
              </a:solidFill>
              <a:ea typeface="Calibri"/>
              <a:cs typeface="Calibri"/>
            </a:endParaRPr>
          </a:p>
          <a:p>
            <a:pPr marL="255905" indent="-255905">
              <a:buFont typeface="Arial" panose="020B0604020202020204" pitchFamily="34" charset="0"/>
              <a:buChar char="•"/>
            </a:pPr>
            <a:r>
              <a:rPr lang="en-US" sz="1800" dirty="0">
                <a:solidFill>
                  <a:srgbClr val="FFFFFF"/>
                </a:solidFill>
                <a:ea typeface="Calibri"/>
                <a:cs typeface="Calibri"/>
              </a:rPr>
              <a:t>Clarity of explanations</a:t>
            </a:r>
            <a:endParaRPr lang="en-US" sz="1800" dirty="0">
              <a:solidFill>
                <a:srgbClr val="FFFFFF"/>
              </a:solidFill>
            </a:endParaRPr>
          </a:p>
          <a:p>
            <a:pPr marL="255905" indent="-255905">
              <a:buFont typeface="Arial" panose="020B0604020202020204" pitchFamily="34" charset="0"/>
              <a:buChar char="•"/>
            </a:pPr>
            <a:r>
              <a:rPr lang="en-US" sz="1800" dirty="0">
                <a:solidFill>
                  <a:srgbClr val="FFFFFF"/>
                </a:solidFill>
              </a:rPr>
              <a:t>Post-results follow-up</a:t>
            </a:r>
          </a:p>
          <a:p>
            <a:pPr marL="255905" indent="-255905">
              <a:buFont typeface="Arial" panose="020B0604020202020204" pitchFamily="34" charset="0"/>
              <a:buChar char="•"/>
            </a:pPr>
            <a:r>
              <a:rPr lang="en-US" sz="1800" dirty="0">
                <a:solidFill>
                  <a:srgbClr val="FFFFFF"/>
                </a:solidFill>
                <a:ea typeface="Calibri"/>
                <a:cs typeface="Calibri"/>
              </a:rPr>
              <a:t>Quality of communication</a:t>
            </a:r>
          </a:p>
        </p:txBody>
      </p:sp>
      <p:sp>
        <p:nvSpPr>
          <p:cNvPr id="26" name="Rounded Rectangle 98">
            <a:extLst>
              <a:ext uri="{FF2B5EF4-FFF2-40B4-BE49-F238E27FC236}">
                <a16:creationId xmlns:a16="http://schemas.microsoft.com/office/drawing/2014/main" id="{41C71EF4-8F42-4847-9F05-0B9E0FE0859C}"/>
              </a:ext>
            </a:extLst>
          </p:cNvPr>
          <p:cNvSpPr/>
          <p:nvPr/>
        </p:nvSpPr>
        <p:spPr>
          <a:xfrm>
            <a:off x="3818095" y="3645185"/>
            <a:ext cx="1467676" cy="501226"/>
          </a:xfrm>
          <a:prstGeom prst="roundRect">
            <a:avLst/>
          </a:prstGeom>
          <a:solidFill>
            <a:srgbClr val="B83A4B"/>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dirty="0">
                <a:solidFill>
                  <a:srgbClr val="FFFFFF"/>
                </a:solidFill>
                <a:ea typeface="Calibri"/>
                <a:cs typeface="Calibri"/>
              </a:rPr>
              <a:t>Undiagnosed</a:t>
            </a:r>
            <a:endParaRPr lang="en-US" sz="1800" dirty="0">
              <a:solidFill>
                <a:srgbClr val="FFFFFF"/>
              </a:solidFill>
            </a:endParaRPr>
          </a:p>
        </p:txBody>
      </p:sp>
      <p:sp>
        <p:nvSpPr>
          <p:cNvPr id="43" name="Arrow: Right 42">
            <a:extLst>
              <a:ext uri="{FF2B5EF4-FFF2-40B4-BE49-F238E27FC236}">
                <a16:creationId xmlns:a16="http://schemas.microsoft.com/office/drawing/2014/main" id="{1E3594C4-79EA-4EE8-A821-58774ADB6B74}"/>
              </a:ext>
            </a:extLst>
          </p:cNvPr>
          <p:cNvSpPr/>
          <p:nvPr/>
        </p:nvSpPr>
        <p:spPr>
          <a:xfrm rot="19200000">
            <a:off x="4894457" y="2099758"/>
            <a:ext cx="792378" cy="22261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44" name="Arrow: Right 43">
            <a:extLst>
              <a:ext uri="{FF2B5EF4-FFF2-40B4-BE49-F238E27FC236}">
                <a16:creationId xmlns:a16="http://schemas.microsoft.com/office/drawing/2014/main" id="{0838DBEA-C0AC-4013-82BF-FD1191E5C738}"/>
              </a:ext>
            </a:extLst>
          </p:cNvPr>
          <p:cNvSpPr/>
          <p:nvPr/>
        </p:nvSpPr>
        <p:spPr>
          <a:xfrm rot="1860000">
            <a:off x="4834067" y="2591409"/>
            <a:ext cx="785685" cy="21991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800"/>
          </a:p>
        </p:txBody>
      </p:sp>
      <p:sp>
        <p:nvSpPr>
          <p:cNvPr id="51" name="Arrow: Right 50">
            <a:extLst>
              <a:ext uri="{FF2B5EF4-FFF2-40B4-BE49-F238E27FC236}">
                <a16:creationId xmlns:a16="http://schemas.microsoft.com/office/drawing/2014/main" id="{D1A8BB9A-350A-48B7-8DBA-A5C57D40A998}"/>
              </a:ext>
            </a:extLst>
          </p:cNvPr>
          <p:cNvSpPr/>
          <p:nvPr/>
        </p:nvSpPr>
        <p:spPr>
          <a:xfrm rot="18840000" flipV="1">
            <a:off x="3399400" y="2586869"/>
            <a:ext cx="521680" cy="214953"/>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endParaRPr lang="en-US" sz="1400"/>
          </a:p>
        </p:txBody>
      </p:sp>
      <p:sp>
        <p:nvSpPr>
          <p:cNvPr id="13" name="Rectangle 12">
            <a:extLst>
              <a:ext uri="{FF2B5EF4-FFF2-40B4-BE49-F238E27FC236}">
                <a16:creationId xmlns:a16="http://schemas.microsoft.com/office/drawing/2014/main" id="{1D905303-520E-465A-969A-A0C599DDB972}"/>
              </a:ext>
            </a:extLst>
          </p:cNvPr>
          <p:cNvSpPr/>
          <p:nvPr/>
        </p:nvSpPr>
        <p:spPr>
          <a:xfrm>
            <a:off x="5755081" y="972129"/>
            <a:ext cx="2301143" cy="380625"/>
          </a:xfrm>
          <a:prstGeom prst="rect">
            <a:avLst/>
          </a:prstGeom>
        </p:spPr>
        <p:txBody>
          <a:bodyPr wrap="square" lIns="72145" tIns="36072" rIns="72145" bIns="36072" anchor="t">
            <a:spAutoFit/>
          </a:bodyP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000" b="1"/>
              <a:t>Mediating Factors </a:t>
            </a:r>
            <a:endParaRPr lang="en-US" sz="2000"/>
          </a:p>
        </p:txBody>
      </p:sp>
      <p:sp>
        <p:nvSpPr>
          <p:cNvPr id="3" name="Title 1">
            <a:extLst>
              <a:ext uri="{FF2B5EF4-FFF2-40B4-BE49-F238E27FC236}">
                <a16:creationId xmlns:a16="http://schemas.microsoft.com/office/drawing/2014/main" id="{348114CA-4504-C20E-BE47-43EE38CCE42E}"/>
              </a:ext>
            </a:extLst>
          </p:cNvPr>
          <p:cNvSpPr txBox="1">
            <a:spLocks/>
          </p:cNvSpPr>
          <p:nvPr/>
        </p:nvSpPr>
        <p:spPr>
          <a:xfrm>
            <a:off x="3754404" y="6012985"/>
            <a:ext cx="4419451" cy="609260"/>
          </a:xfrm>
          <a:prstGeom prst="rect">
            <a:avLst/>
          </a:prstGeom>
          <a:ln w="28575">
            <a:solidFill>
              <a:schemeClr val="accent1"/>
            </a:solidFill>
          </a:ln>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spcAft>
                <a:spcPts val="600"/>
              </a:spcAft>
            </a:pPr>
            <a:r>
              <a:rPr lang="en-US" sz="3600">
                <a:latin typeface="Times New Roman"/>
                <a:ea typeface="Verdana"/>
                <a:cs typeface="Times New Roman"/>
              </a:rPr>
              <a:t>Pathways to</a:t>
            </a:r>
            <a:r>
              <a:rPr lang="en-US" sz="3600" b="1" i="0" kern="1200" cap="none" baseline="0">
                <a:latin typeface="Times New Roman"/>
                <a:ea typeface="Verdana"/>
                <a:cs typeface="Times New Roman"/>
              </a:rPr>
              <a:t> Value</a:t>
            </a:r>
            <a:endParaRPr lang="en-US" sz="2400"/>
          </a:p>
        </p:txBody>
      </p:sp>
      <p:sp>
        <p:nvSpPr>
          <p:cNvPr id="4" name="Rectangle: Rounded Corners 3">
            <a:extLst>
              <a:ext uri="{FF2B5EF4-FFF2-40B4-BE49-F238E27FC236}">
                <a16:creationId xmlns:a16="http://schemas.microsoft.com/office/drawing/2014/main" id="{CC6F6F3A-5788-5498-BA69-9DAD778F29BA}"/>
              </a:ext>
            </a:extLst>
          </p:cNvPr>
          <p:cNvSpPr/>
          <p:nvPr/>
        </p:nvSpPr>
        <p:spPr bwMode="auto">
          <a:xfrm>
            <a:off x="9472983" y="2101207"/>
            <a:ext cx="2545222" cy="2317333"/>
          </a:xfrm>
          <a:prstGeom prst="roundRect">
            <a:avLst/>
          </a:prstGeom>
          <a:solidFill>
            <a:schemeClr val="accent1">
              <a:lumMod val="60000"/>
              <a:lumOff val="40000"/>
            </a:schemeClr>
          </a:solidFill>
          <a:ln>
            <a:noFill/>
          </a:ln>
          <a:effectLst/>
        </p:spPr>
        <p:txBody>
          <a:bodyPr rot="0" spcFirstLastPara="0" vertOverflow="overflow" horzOverflow="overflow" vert="horz" wrap="square" lIns="182880" tIns="0" rIns="182880" bIns="0" numCol="1" spcCol="0" rtlCol="0" fromWordArt="0" anchor="t" anchorCtr="0" forceAA="0" compatLnSpc="1">
            <a:prstTxWarp prst="textNoShape">
              <a:avLst/>
            </a:prstTxWarp>
            <a:noAutofit/>
          </a:bodyPr>
          <a:lstStyle/>
          <a:p>
            <a:pPr algn="ctr">
              <a:spcAft>
                <a:spcPts val="600"/>
              </a:spcAft>
            </a:pPr>
            <a:r>
              <a:rPr lang="en-US" sz="2800" b="1" dirty="0">
                <a:solidFill>
                  <a:schemeClr val="bg1"/>
                </a:solidFill>
                <a:ea typeface="Calibri"/>
                <a:cs typeface="Calibri"/>
              </a:rPr>
              <a:t>Primary Goal</a:t>
            </a:r>
          </a:p>
        </p:txBody>
      </p:sp>
      <p:sp>
        <p:nvSpPr>
          <p:cNvPr id="11" name="Oval 10">
            <a:extLst>
              <a:ext uri="{FF2B5EF4-FFF2-40B4-BE49-F238E27FC236}">
                <a16:creationId xmlns:a16="http://schemas.microsoft.com/office/drawing/2014/main" id="{E7325D48-D10D-00F3-D7F3-91BEF931C5FA}"/>
              </a:ext>
            </a:extLst>
          </p:cNvPr>
          <p:cNvSpPr/>
          <p:nvPr/>
        </p:nvSpPr>
        <p:spPr>
          <a:xfrm>
            <a:off x="9621161" y="2757159"/>
            <a:ext cx="2317916" cy="154726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72145" tIns="36072" rIns="72145" bIns="36072"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400" b="1">
                <a:solidFill>
                  <a:srgbClr val="8C1515"/>
                </a:solidFill>
              </a:rPr>
              <a:t>Living Their "Best Life"</a:t>
            </a:r>
          </a:p>
        </p:txBody>
      </p:sp>
      <p:sp>
        <p:nvSpPr>
          <p:cNvPr id="23" name="Oval 22">
            <a:extLst>
              <a:ext uri="{FF2B5EF4-FFF2-40B4-BE49-F238E27FC236}">
                <a16:creationId xmlns:a16="http://schemas.microsoft.com/office/drawing/2014/main" id="{DBAD4210-E53C-482C-96BA-52B29B5A4607}"/>
              </a:ext>
            </a:extLst>
          </p:cNvPr>
          <p:cNvSpPr/>
          <p:nvPr/>
        </p:nvSpPr>
        <p:spPr>
          <a:xfrm>
            <a:off x="3115279" y="2864308"/>
            <a:ext cx="777402" cy="6936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2400">
                <a:solidFill>
                  <a:srgbClr val="FFFFFF"/>
                </a:solidFill>
                <a:ea typeface="Calibri"/>
                <a:cs typeface="Calibri"/>
              </a:rPr>
              <a:t>GS</a:t>
            </a:r>
          </a:p>
        </p:txBody>
      </p:sp>
      <p:sp>
        <p:nvSpPr>
          <p:cNvPr id="25" name="Rounded Rectangle 97">
            <a:extLst>
              <a:ext uri="{FF2B5EF4-FFF2-40B4-BE49-F238E27FC236}">
                <a16:creationId xmlns:a16="http://schemas.microsoft.com/office/drawing/2014/main" id="{2EB3AD97-7B52-4775-826D-625DD459BEC4}"/>
              </a:ext>
            </a:extLst>
          </p:cNvPr>
          <p:cNvSpPr/>
          <p:nvPr/>
        </p:nvSpPr>
        <p:spPr>
          <a:xfrm>
            <a:off x="3831120" y="2253430"/>
            <a:ext cx="1456173" cy="49454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373487" rtl="0" eaLnBrk="1" latinLnBrk="0" hangingPunct="1">
              <a:defRPr sz="1470" kern="1200">
                <a:solidFill>
                  <a:schemeClr val="tx1"/>
                </a:solidFill>
                <a:latin typeface="+mn-lt"/>
                <a:ea typeface="+mn-ea"/>
                <a:cs typeface="+mn-cs"/>
              </a:defRPr>
            </a:lvl1pPr>
            <a:lvl2pPr marL="373487" algn="l" defTabSz="373487" rtl="0" eaLnBrk="1" latinLnBrk="0" hangingPunct="1">
              <a:defRPr sz="1470" kern="1200">
                <a:solidFill>
                  <a:schemeClr val="tx1"/>
                </a:solidFill>
                <a:latin typeface="+mn-lt"/>
                <a:ea typeface="+mn-ea"/>
                <a:cs typeface="+mn-cs"/>
              </a:defRPr>
            </a:lvl2pPr>
            <a:lvl3pPr marL="746973" algn="l" defTabSz="373487" rtl="0" eaLnBrk="1" latinLnBrk="0" hangingPunct="1">
              <a:defRPr sz="1470" kern="1200">
                <a:solidFill>
                  <a:schemeClr val="tx1"/>
                </a:solidFill>
                <a:latin typeface="+mn-lt"/>
                <a:ea typeface="+mn-ea"/>
                <a:cs typeface="+mn-cs"/>
              </a:defRPr>
            </a:lvl3pPr>
            <a:lvl4pPr marL="1120460" algn="l" defTabSz="373487" rtl="0" eaLnBrk="1" latinLnBrk="0" hangingPunct="1">
              <a:defRPr sz="1470" kern="1200">
                <a:solidFill>
                  <a:schemeClr val="tx1"/>
                </a:solidFill>
                <a:latin typeface="+mn-lt"/>
                <a:ea typeface="+mn-ea"/>
                <a:cs typeface="+mn-cs"/>
              </a:defRPr>
            </a:lvl4pPr>
            <a:lvl5pPr marL="1493947" algn="l" defTabSz="373487" rtl="0" eaLnBrk="1" latinLnBrk="0" hangingPunct="1">
              <a:defRPr sz="1470" kern="1200">
                <a:solidFill>
                  <a:schemeClr val="tx1"/>
                </a:solidFill>
                <a:latin typeface="+mn-lt"/>
                <a:ea typeface="+mn-ea"/>
                <a:cs typeface="+mn-cs"/>
              </a:defRPr>
            </a:lvl5pPr>
            <a:lvl6pPr marL="1867433" algn="l" defTabSz="373487" rtl="0" eaLnBrk="1" latinLnBrk="0" hangingPunct="1">
              <a:defRPr sz="1470" kern="1200">
                <a:solidFill>
                  <a:schemeClr val="tx1"/>
                </a:solidFill>
                <a:latin typeface="+mn-lt"/>
                <a:ea typeface="+mn-ea"/>
                <a:cs typeface="+mn-cs"/>
              </a:defRPr>
            </a:lvl6pPr>
            <a:lvl7pPr marL="2240920" algn="l" defTabSz="373487" rtl="0" eaLnBrk="1" latinLnBrk="0" hangingPunct="1">
              <a:defRPr sz="1470" kern="1200">
                <a:solidFill>
                  <a:schemeClr val="tx1"/>
                </a:solidFill>
                <a:latin typeface="+mn-lt"/>
                <a:ea typeface="+mn-ea"/>
                <a:cs typeface="+mn-cs"/>
              </a:defRPr>
            </a:lvl7pPr>
            <a:lvl8pPr marL="2614407" algn="l" defTabSz="373487" rtl="0" eaLnBrk="1" latinLnBrk="0" hangingPunct="1">
              <a:defRPr sz="1470" kern="1200">
                <a:solidFill>
                  <a:schemeClr val="tx1"/>
                </a:solidFill>
                <a:latin typeface="+mn-lt"/>
                <a:ea typeface="+mn-ea"/>
                <a:cs typeface="+mn-cs"/>
              </a:defRPr>
            </a:lvl8pPr>
            <a:lvl9pPr marL="2987893" algn="l" defTabSz="373487" rtl="0" eaLnBrk="1" latinLnBrk="0" hangingPunct="1">
              <a:defRPr sz="1470" kern="1200">
                <a:solidFill>
                  <a:schemeClr val="tx1"/>
                </a:solidFill>
                <a:latin typeface="+mn-lt"/>
                <a:ea typeface="+mn-ea"/>
                <a:cs typeface="+mn-cs"/>
              </a:defRPr>
            </a:lvl9pPr>
          </a:lstStyle>
          <a:p>
            <a:pPr algn="ctr"/>
            <a:r>
              <a:rPr lang="en-US" sz="1800">
                <a:solidFill>
                  <a:srgbClr val="FFFFFF"/>
                </a:solidFill>
              </a:rPr>
              <a:t>Diagnosed</a:t>
            </a:r>
          </a:p>
        </p:txBody>
      </p:sp>
      <p:sp>
        <p:nvSpPr>
          <p:cNvPr id="24" name="Arrow: Right 23">
            <a:extLst>
              <a:ext uri="{FF2B5EF4-FFF2-40B4-BE49-F238E27FC236}">
                <a16:creationId xmlns:a16="http://schemas.microsoft.com/office/drawing/2014/main" id="{270D2EA0-D3A5-3161-E3B3-CA1197774BC7}"/>
              </a:ext>
            </a:extLst>
          </p:cNvPr>
          <p:cNvSpPr/>
          <p:nvPr/>
        </p:nvSpPr>
        <p:spPr bwMode="auto">
          <a:xfrm>
            <a:off x="8245222" y="2810976"/>
            <a:ext cx="1291670" cy="823296"/>
          </a:xfrm>
          <a:prstGeom prst="rightArrow">
            <a:avLst/>
          </a:prstGeom>
          <a:solidFill>
            <a:schemeClr val="accent1">
              <a:lumMod val="60000"/>
              <a:lumOff val="40000"/>
            </a:scheme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bg1"/>
              </a:solidFill>
            </a:endParaRPr>
          </a:p>
        </p:txBody>
      </p:sp>
    </p:spTree>
    <p:extLst>
      <p:ext uri="{BB962C8B-B14F-4D97-AF65-F5344CB8AC3E}">
        <p14:creationId xmlns:p14="http://schemas.microsoft.com/office/powerpoint/2010/main" val="158223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B6AA-EC17-F8F8-95E8-3183606E3E04}"/>
              </a:ext>
            </a:extLst>
          </p:cNvPr>
          <p:cNvSpPr>
            <a:spLocks noGrp="1"/>
          </p:cNvSpPr>
          <p:nvPr>
            <p:ph type="title"/>
          </p:nvPr>
        </p:nvSpPr>
        <p:spPr>
          <a:xfrm>
            <a:off x="461964" y="864774"/>
            <a:ext cx="5902759" cy="1015967"/>
          </a:xfrm>
        </p:spPr>
        <p:txBody>
          <a:bodyPr vert="horz" lIns="0" tIns="0" rIns="0" bIns="0" rtlCol="0" anchor="t" anchorCtr="0">
            <a:normAutofit/>
          </a:bodyPr>
          <a:lstStyle/>
          <a:p>
            <a:pPr algn="ctr"/>
            <a:r>
              <a:rPr lang="en-US" sz="4100">
                <a:latin typeface="Times New Roman"/>
                <a:ea typeface="Verdana"/>
                <a:cs typeface="Calibri Light"/>
              </a:rPr>
              <a:t>Living Their Best Life</a:t>
            </a:r>
            <a:endParaRPr lang="en-US"/>
          </a:p>
        </p:txBody>
      </p:sp>
      <p:sp>
        <p:nvSpPr>
          <p:cNvPr id="3" name="Content Placeholder 2">
            <a:extLst>
              <a:ext uri="{FF2B5EF4-FFF2-40B4-BE49-F238E27FC236}">
                <a16:creationId xmlns:a16="http://schemas.microsoft.com/office/drawing/2014/main" id="{E7DFB0C0-FA9B-BAF6-62F5-A89C4E280796}"/>
              </a:ext>
            </a:extLst>
          </p:cNvPr>
          <p:cNvSpPr>
            <a:spLocks noGrp="1"/>
          </p:cNvSpPr>
          <p:nvPr>
            <p:ph idx="4294967295"/>
          </p:nvPr>
        </p:nvSpPr>
        <p:spPr>
          <a:xfrm>
            <a:off x="495821" y="1877077"/>
            <a:ext cx="5866705" cy="3932238"/>
          </a:xfrm>
        </p:spPr>
        <p:txBody>
          <a:bodyPr vert="horz" lIns="91440" tIns="45720" rIns="91440" bIns="45720" rtlCol="0" anchor="t">
            <a:noAutofit/>
          </a:bodyPr>
          <a:lstStyle/>
          <a:p>
            <a:pPr algn="ctr"/>
            <a:r>
              <a:rPr lang="en-US" sz="2800" i="1" dirty="0">
                <a:ea typeface="+mn-lt"/>
                <a:cs typeface="+mn-lt"/>
              </a:rPr>
              <a:t>"If my son has something fatal ...we should not be sitting in our house watching f***</a:t>
            </a:r>
            <a:r>
              <a:rPr lang="en-US" sz="2800" i="1" dirty="0" err="1">
                <a:ea typeface="+mn-lt"/>
                <a:cs typeface="+mn-lt"/>
              </a:rPr>
              <a:t>ing</a:t>
            </a:r>
            <a:r>
              <a:rPr lang="en-US" sz="2800" i="1" dirty="0">
                <a:ea typeface="+mn-lt"/>
                <a:cs typeface="+mn-lt"/>
              </a:rPr>
              <a:t> Mickey Mouse, excuse my language. </a:t>
            </a:r>
            <a:r>
              <a:rPr lang="en-US" sz="2800" b="1" i="1" dirty="0">
                <a:ea typeface="+mn-lt"/>
                <a:cs typeface="+mn-lt"/>
              </a:rPr>
              <a:t>We should be on a beach in Hawaii, and we should be going to Disneyland, and who cares if he gets COVID because he should live his best life.</a:t>
            </a:r>
            <a:r>
              <a:rPr lang="en-US" sz="2800" dirty="0">
                <a:ea typeface="+mn-lt"/>
                <a:cs typeface="+mn-lt"/>
              </a:rPr>
              <a:t> (P08)</a:t>
            </a:r>
          </a:p>
          <a:p>
            <a:endParaRPr lang="en-US">
              <a:ea typeface="Calibri" panose="020F0502020204030204"/>
              <a:cs typeface="Calibri"/>
            </a:endParaRPr>
          </a:p>
        </p:txBody>
      </p:sp>
      <p:pic>
        <p:nvPicPr>
          <p:cNvPr id="19" name="Picture 18" descr="Arrows pointing towards light">
            <a:extLst>
              <a:ext uri="{FF2B5EF4-FFF2-40B4-BE49-F238E27FC236}">
                <a16:creationId xmlns:a16="http://schemas.microsoft.com/office/drawing/2014/main" id="{3326CD58-1CC0-A101-8F34-CB14E57D9C8C}"/>
              </a:ext>
            </a:extLst>
          </p:cNvPr>
          <p:cNvPicPr>
            <a:picLocks noChangeAspect="1"/>
          </p:cNvPicPr>
          <p:nvPr/>
        </p:nvPicPr>
        <p:blipFill rotWithShape="1">
          <a:blip r:embed="rId3"/>
          <a:srcRect l="1058" r="40905" b="-1"/>
          <a:stretch/>
        </p:blipFill>
        <p:spPr>
          <a:xfrm>
            <a:off x="7349803" y="10"/>
            <a:ext cx="484219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62771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DFB0C0-FA9B-BAF6-62F5-A89C4E280796}"/>
              </a:ext>
            </a:extLst>
          </p:cNvPr>
          <p:cNvSpPr>
            <a:spLocks noGrp="1"/>
          </p:cNvSpPr>
          <p:nvPr>
            <p:ph idx="4294967295"/>
          </p:nvPr>
        </p:nvSpPr>
        <p:spPr>
          <a:xfrm>
            <a:off x="840288" y="2170548"/>
            <a:ext cx="6121400" cy="3840162"/>
          </a:xfrm>
        </p:spPr>
        <p:txBody>
          <a:bodyPr vert="horz" lIns="91440" tIns="45720" rIns="91440" bIns="45720" rtlCol="0" anchor="t">
            <a:normAutofit/>
          </a:bodyPr>
          <a:lstStyle/>
          <a:p>
            <a:pPr marL="0" indent="0" algn="ctr">
              <a:buNone/>
            </a:pPr>
            <a:r>
              <a:rPr lang="en-US" sz="2800" i="1">
                <a:ea typeface="+mn-lt"/>
                <a:cs typeface="+mn-lt"/>
              </a:rPr>
              <a:t>It changes everything, and it changes nothing ...Clinically it’s not going to change much for her, we’re pretty much doing everything we should be doing...</a:t>
            </a:r>
            <a:r>
              <a:rPr lang="en-US" sz="2800" b="1" i="1">
                <a:ea typeface="+mn-lt"/>
                <a:cs typeface="+mn-lt"/>
              </a:rPr>
              <a:t>The thing that makes me very happy about this diagnosis is it’s not degenerative, that she still will continue to live a long life</a:t>
            </a:r>
            <a:r>
              <a:rPr lang="en-US" sz="2800" i="1">
                <a:ea typeface="+mn-lt"/>
                <a:cs typeface="+mn-lt"/>
              </a:rPr>
              <a:t>.</a:t>
            </a:r>
            <a:r>
              <a:rPr lang="en-US" sz="2800">
                <a:ea typeface="+mn-lt"/>
                <a:cs typeface="+mn-lt"/>
              </a:rPr>
              <a:t> (P10)</a:t>
            </a:r>
            <a:endParaRPr lang="en-US" sz="2800">
              <a:ea typeface="Verdana"/>
              <a:cs typeface="Calibri"/>
            </a:endParaRPr>
          </a:p>
        </p:txBody>
      </p:sp>
      <p:pic>
        <p:nvPicPr>
          <p:cNvPr id="19" name="Picture 18" descr="Arrows pointing towards light">
            <a:extLst>
              <a:ext uri="{FF2B5EF4-FFF2-40B4-BE49-F238E27FC236}">
                <a16:creationId xmlns:a16="http://schemas.microsoft.com/office/drawing/2014/main" id="{3326CD58-1CC0-A101-8F34-CB14E57D9C8C}"/>
              </a:ext>
            </a:extLst>
          </p:cNvPr>
          <p:cNvPicPr>
            <a:picLocks noChangeAspect="1"/>
          </p:cNvPicPr>
          <p:nvPr/>
        </p:nvPicPr>
        <p:blipFill rotWithShape="1">
          <a:blip r:embed="rId3"/>
          <a:srcRect l="1058" r="40905" b="-1"/>
          <a:stretch/>
        </p:blipFill>
        <p:spPr>
          <a:xfrm>
            <a:off x="7349803" y="10"/>
            <a:ext cx="484219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itle 1">
            <a:extLst>
              <a:ext uri="{FF2B5EF4-FFF2-40B4-BE49-F238E27FC236}">
                <a16:creationId xmlns:a16="http://schemas.microsoft.com/office/drawing/2014/main" id="{DDD20B95-79C2-7999-B45F-BB5BAD7175AA}"/>
              </a:ext>
            </a:extLst>
          </p:cNvPr>
          <p:cNvSpPr txBox="1">
            <a:spLocks/>
          </p:cNvSpPr>
          <p:nvPr/>
        </p:nvSpPr>
        <p:spPr>
          <a:xfrm>
            <a:off x="838201" y="1055483"/>
            <a:ext cx="6136581" cy="687101"/>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pPr algn="ctr"/>
            <a:r>
              <a:rPr lang="en-US" sz="4100">
                <a:latin typeface="Times New Roman"/>
                <a:ea typeface="Verdana"/>
                <a:cs typeface="Calibri Light"/>
              </a:rPr>
              <a:t>Living </a:t>
            </a:r>
            <a:r>
              <a:rPr lang="en-US" sz="4100">
                <a:latin typeface="Times New Roman"/>
                <a:ea typeface="Verdana"/>
                <a:cs typeface="Times New Roman"/>
              </a:rPr>
              <a:t>Their Best Life</a:t>
            </a:r>
            <a:endParaRPr lang="en-US" sz="4100" b="0">
              <a:solidFill>
                <a:srgbClr val="000000"/>
              </a:solidFill>
              <a:latin typeface="Times New Roman"/>
              <a:ea typeface="Verdana"/>
              <a:cs typeface="Times New Roman"/>
            </a:endParaRPr>
          </a:p>
          <a:p>
            <a:pPr algn="ctr"/>
            <a:endParaRPr lang="en-US" sz="4100">
              <a:cs typeface="Calibri Light"/>
            </a:endParaRPr>
          </a:p>
        </p:txBody>
      </p:sp>
    </p:spTree>
    <p:extLst>
      <p:ext uri="{BB962C8B-B14F-4D97-AF65-F5344CB8AC3E}">
        <p14:creationId xmlns:p14="http://schemas.microsoft.com/office/powerpoint/2010/main" val="615197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0649-23B0-57C8-5B9C-75FB112C9309}"/>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t>Whose defines the value of gene therapies?</a:t>
            </a:r>
          </a:p>
        </p:txBody>
      </p:sp>
      <p:pic>
        <p:nvPicPr>
          <p:cNvPr id="12" name="Picture 11">
            <a:extLst>
              <a:ext uri="{FF2B5EF4-FFF2-40B4-BE49-F238E27FC236}">
                <a16:creationId xmlns:a16="http://schemas.microsoft.com/office/drawing/2014/main" id="{929CBADE-8546-62FD-2752-77DF0002E8B3}"/>
              </a:ext>
            </a:extLst>
          </p:cNvPr>
          <p:cNvPicPr>
            <a:picLocks noChangeAspect="1"/>
          </p:cNvPicPr>
          <p:nvPr/>
        </p:nvPicPr>
        <p:blipFill rotWithShape="1">
          <a:blip r:embed="rId3"/>
          <a:srcRect t="19801" r="1" b="6323"/>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44474752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Colorful pills stacked to make a bar graph">
            <a:extLst>
              <a:ext uri="{FF2B5EF4-FFF2-40B4-BE49-F238E27FC236}">
                <a16:creationId xmlns:a16="http://schemas.microsoft.com/office/drawing/2014/main" id="{D7FFE0FF-E979-4185-9827-D3364F8FD81D}"/>
              </a:ext>
            </a:extLst>
          </p:cNvPr>
          <p:cNvPicPr>
            <a:picLocks noGrp="1" noChangeAspect="1"/>
          </p:cNvPicPr>
          <p:nvPr>
            <p:ph sz="half" idx="2"/>
          </p:nvPr>
        </p:nvPicPr>
        <p:blipFill rotWithShape="1">
          <a:blip r:embed="rId3"/>
          <a:srcRect l="3064" r="-1" b="-1"/>
          <a:stretch/>
        </p:blipFill>
        <p:spPr>
          <a:xfrm>
            <a:off x="4670892" y="1491084"/>
            <a:ext cx="7520050" cy="5333991"/>
          </a:xfrm>
          <a:prstGeom prst="rect">
            <a:avLst/>
          </a:prstGeom>
        </p:spPr>
      </p:pic>
      <p:sp>
        <p:nvSpPr>
          <p:cNvPr id="2" name="Title 1">
            <a:extLst>
              <a:ext uri="{FF2B5EF4-FFF2-40B4-BE49-F238E27FC236}">
                <a16:creationId xmlns:a16="http://schemas.microsoft.com/office/drawing/2014/main" id="{70FDF429-D1E3-4C65-BC35-8450EF8779C3}"/>
              </a:ext>
            </a:extLst>
          </p:cNvPr>
          <p:cNvSpPr>
            <a:spLocks noGrp="1"/>
          </p:cNvSpPr>
          <p:nvPr>
            <p:ph type="title"/>
          </p:nvPr>
        </p:nvSpPr>
        <p:spPr>
          <a:xfrm>
            <a:off x="835150" y="0"/>
            <a:ext cx="8660219" cy="1899912"/>
          </a:xfrm>
        </p:spPr>
        <p:txBody>
          <a:bodyPr vert="horz" lIns="91440" tIns="45720" rIns="91440" bIns="45720" rtlCol="0" anchor="ctr">
            <a:normAutofit/>
          </a:bodyPr>
          <a:lstStyle/>
          <a:p>
            <a:r>
              <a:rPr lang="en-US" sz="4000"/>
              <a:t>Pricing Gene Therapies for Rare Diseases</a:t>
            </a:r>
          </a:p>
        </p:txBody>
      </p:sp>
      <p:sp>
        <p:nvSpPr>
          <p:cNvPr id="3" name="Content Placeholder 2">
            <a:extLst>
              <a:ext uri="{FF2B5EF4-FFF2-40B4-BE49-F238E27FC236}">
                <a16:creationId xmlns:a16="http://schemas.microsoft.com/office/drawing/2014/main" id="{C0F28483-8094-415F-956F-ADBBD2478EEC}"/>
              </a:ext>
            </a:extLst>
          </p:cNvPr>
          <p:cNvSpPr>
            <a:spLocks noGrp="1"/>
          </p:cNvSpPr>
          <p:nvPr>
            <p:ph sz="half" idx="1"/>
          </p:nvPr>
        </p:nvSpPr>
        <p:spPr>
          <a:xfrm>
            <a:off x="739900" y="1494390"/>
            <a:ext cx="4878078" cy="4498733"/>
          </a:xfrm>
        </p:spPr>
        <p:txBody>
          <a:bodyPr vert="horz" lIns="91440" tIns="45720" rIns="91440" bIns="45720" rtlCol="0" anchor="t">
            <a:normAutofit fontScale="85000" lnSpcReduction="20000"/>
          </a:bodyPr>
          <a:lstStyle/>
          <a:p>
            <a:r>
              <a:rPr lang="en-US" sz="2400"/>
              <a:t>$850,000</a:t>
            </a:r>
          </a:p>
          <a:p>
            <a:pPr lvl="1"/>
            <a:r>
              <a:rPr lang="en-US"/>
              <a:t>Luxturna (Ret Pig) 2017</a:t>
            </a:r>
            <a:endParaRPr lang="en-US">
              <a:cs typeface="Calibri"/>
            </a:endParaRPr>
          </a:p>
          <a:p>
            <a:r>
              <a:rPr lang="en-US" sz="2400"/>
              <a:t>$2,100,000</a:t>
            </a:r>
            <a:endParaRPr lang="en-US" sz="2400">
              <a:cs typeface="Calibri"/>
            </a:endParaRPr>
          </a:p>
          <a:p>
            <a:pPr lvl="1"/>
            <a:r>
              <a:rPr lang="en-US" err="1"/>
              <a:t>Zolgensma</a:t>
            </a:r>
            <a:r>
              <a:rPr lang="en-US"/>
              <a:t> (SMA) 2019 </a:t>
            </a:r>
            <a:endParaRPr lang="en-US">
              <a:cs typeface="Calibri"/>
            </a:endParaRPr>
          </a:p>
          <a:p>
            <a:r>
              <a:rPr lang="en-US" sz="2400"/>
              <a:t>$2,800,000</a:t>
            </a:r>
            <a:endParaRPr lang="en-US" sz="2400">
              <a:cs typeface="Calibri"/>
            </a:endParaRPr>
          </a:p>
          <a:p>
            <a:pPr lvl="1"/>
            <a:r>
              <a:rPr lang="en-US"/>
              <a:t>Zynteglo (Beta Thal) 2022</a:t>
            </a:r>
            <a:endParaRPr lang="en-US">
              <a:cs typeface="Calibri"/>
            </a:endParaRPr>
          </a:p>
          <a:p>
            <a:r>
              <a:rPr lang="en-US" sz="2400"/>
              <a:t>$3,000,000</a:t>
            </a:r>
            <a:endParaRPr lang="en-US" sz="2400">
              <a:cs typeface="Calibri"/>
            </a:endParaRPr>
          </a:p>
          <a:p>
            <a:pPr lvl="1"/>
            <a:r>
              <a:rPr lang="en-US" err="1"/>
              <a:t>Skysona</a:t>
            </a:r>
            <a:r>
              <a:rPr lang="en-US"/>
              <a:t> (CALD) 2022 </a:t>
            </a:r>
            <a:endParaRPr lang="en-US">
              <a:cs typeface="Calibri"/>
            </a:endParaRPr>
          </a:p>
          <a:p>
            <a:r>
              <a:rPr lang="en-US" sz="2400"/>
              <a:t>$3,500,000</a:t>
            </a:r>
            <a:endParaRPr lang="en-US" sz="2400">
              <a:cs typeface="Calibri"/>
            </a:endParaRPr>
          </a:p>
          <a:p>
            <a:pPr lvl="1"/>
            <a:r>
              <a:rPr lang="en-US" err="1"/>
              <a:t>Hemgenix</a:t>
            </a:r>
            <a:r>
              <a:rPr lang="en-US"/>
              <a:t> (</a:t>
            </a:r>
            <a:r>
              <a:rPr lang="en-US" err="1"/>
              <a:t>Hemo</a:t>
            </a:r>
            <a:r>
              <a:rPr lang="en-US"/>
              <a:t> B) 2022</a:t>
            </a:r>
            <a:endParaRPr lang="en-US">
              <a:cs typeface="Calibri"/>
            </a:endParaRPr>
          </a:p>
          <a:p>
            <a:r>
              <a:rPr lang="en-US">
                <a:cs typeface="Calibri"/>
              </a:rPr>
              <a:t>$3,200,000</a:t>
            </a:r>
            <a:endParaRPr lang="en-US">
              <a:ea typeface="Calibri"/>
              <a:cs typeface="Calibri"/>
            </a:endParaRPr>
          </a:p>
          <a:p>
            <a:pPr lvl="1"/>
            <a:r>
              <a:rPr lang="en-US" err="1">
                <a:ea typeface="+mn-lt"/>
                <a:cs typeface="+mn-lt"/>
              </a:rPr>
              <a:t>Elevidys</a:t>
            </a:r>
            <a:r>
              <a:rPr lang="en-US">
                <a:ea typeface="+mn-lt"/>
                <a:cs typeface="+mn-lt"/>
              </a:rPr>
              <a:t> (DMD) 2023</a:t>
            </a:r>
            <a:endParaRPr lang="en-US">
              <a:cs typeface="Calibri"/>
            </a:endParaRPr>
          </a:p>
          <a:p>
            <a:r>
              <a:rPr lang="en-US" sz="2400">
                <a:ea typeface="Calibri"/>
                <a:cs typeface="Calibri" panose="020F0502020204030204"/>
              </a:rPr>
              <a:t>$4,250,000</a:t>
            </a:r>
          </a:p>
          <a:p>
            <a:pPr lvl="1"/>
            <a:r>
              <a:rPr lang="en-US" err="1">
                <a:ea typeface="Calibri"/>
                <a:cs typeface="Calibri" panose="020F0502020204030204"/>
              </a:rPr>
              <a:t>Lenmeldy</a:t>
            </a:r>
            <a:r>
              <a:rPr lang="en-US">
                <a:ea typeface="Calibri"/>
                <a:cs typeface="Calibri" panose="020F0502020204030204"/>
              </a:rPr>
              <a:t> (MLD) 2024</a:t>
            </a:r>
            <a:endParaRPr lang="en-US"/>
          </a:p>
          <a:p>
            <a:pPr lvl="1"/>
            <a:endParaRPr lang="en-US" sz="2400">
              <a:ea typeface="Calibri"/>
              <a:cs typeface="Calibri" panose="020F0502020204030204"/>
            </a:endParaRPr>
          </a:p>
          <a:p>
            <a:pPr marL="457200" lvl="1" indent="0">
              <a:buNone/>
            </a:pPr>
            <a:endParaRPr lang="en-US" sz="2400">
              <a:ea typeface="Calibri"/>
              <a:cs typeface="Calibri" panose="020F0502020204030204"/>
            </a:endParaRPr>
          </a:p>
          <a:p>
            <a:pPr lvl="1"/>
            <a:endParaRPr lang="en-US" sz="2400">
              <a:ea typeface="Calibri"/>
              <a:cs typeface="Calibri" panose="020F0502020204030204"/>
            </a:endParaRPr>
          </a:p>
          <a:p>
            <a:endParaRPr lang="en-US" sz="2400">
              <a:ea typeface="Calibri"/>
              <a:cs typeface="Calibri" panose="020F0502020204030204"/>
            </a:endParaRPr>
          </a:p>
        </p:txBody>
      </p:sp>
      <p:pic>
        <p:nvPicPr>
          <p:cNvPr id="7" name="Picture 6" descr="A black background with red and grey letters&#10;&#10;AI-generated content may be incorrect.">
            <a:extLst>
              <a:ext uri="{FF2B5EF4-FFF2-40B4-BE49-F238E27FC236}">
                <a16:creationId xmlns:a16="http://schemas.microsoft.com/office/drawing/2014/main" id="{476E76C4-6B98-BC60-0704-DDAE660E34ED}"/>
              </a:ext>
            </a:extLst>
          </p:cNvPr>
          <p:cNvPicPr>
            <a:picLocks noChangeAspect="1"/>
          </p:cNvPicPr>
          <p:nvPr/>
        </p:nvPicPr>
        <p:blipFill>
          <a:blip r:embed="rId4"/>
          <a:stretch>
            <a:fillRect/>
          </a:stretch>
        </p:blipFill>
        <p:spPr>
          <a:xfrm>
            <a:off x="95250" y="6414819"/>
            <a:ext cx="2687692" cy="362489"/>
          </a:xfrm>
          <a:prstGeom prst="rect">
            <a:avLst/>
          </a:prstGeom>
        </p:spPr>
      </p:pic>
    </p:spTree>
    <p:extLst>
      <p:ext uri="{BB962C8B-B14F-4D97-AF65-F5344CB8AC3E}">
        <p14:creationId xmlns:p14="http://schemas.microsoft.com/office/powerpoint/2010/main" val="611478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418269-E811-365F-E645-5D02348D9A1A}"/>
              </a:ext>
            </a:extLst>
          </p:cNvPr>
          <p:cNvSpPr/>
          <p:nvPr/>
        </p:nvSpPr>
        <p:spPr>
          <a:xfrm>
            <a:off x="5027637" y="1648791"/>
            <a:ext cx="241023" cy="307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F1D33A-D3E9-30BF-7485-D4D4F15277B2}"/>
              </a:ext>
            </a:extLst>
          </p:cNvPr>
          <p:cNvSpPr/>
          <p:nvPr/>
        </p:nvSpPr>
        <p:spPr>
          <a:xfrm>
            <a:off x="5061113" y="3737658"/>
            <a:ext cx="247718" cy="415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710EBDE-0C2E-189D-A50A-443C1848BBAB}"/>
              </a:ext>
            </a:extLst>
          </p:cNvPr>
          <p:cNvGrpSpPr/>
          <p:nvPr/>
        </p:nvGrpSpPr>
        <p:grpSpPr>
          <a:xfrm>
            <a:off x="3960481" y="197981"/>
            <a:ext cx="8070189" cy="6429626"/>
            <a:chOff x="3495260" y="197981"/>
            <a:chExt cx="8070189" cy="6429626"/>
          </a:xfrm>
        </p:grpSpPr>
        <p:pic>
          <p:nvPicPr>
            <p:cNvPr id="7" name="Content Placeholder 6" descr="A diagram of value with text&#10;&#10;Description automatically generated">
              <a:extLst>
                <a:ext uri="{FF2B5EF4-FFF2-40B4-BE49-F238E27FC236}">
                  <a16:creationId xmlns:a16="http://schemas.microsoft.com/office/drawing/2014/main" id="{0F7CBB67-EA96-9528-E144-522A065BECA5}"/>
                </a:ext>
              </a:extLst>
            </p:cNvPr>
            <p:cNvPicPr>
              <a:picLocks noChangeAspect="1"/>
            </p:cNvPicPr>
            <p:nvPr/>
          </p:nvPicPr>
          <p:blipFill>
            <a:blip r:embed="rId3"/>
            <a:stretch>
              <a:fillRect/>
            </a:stretch>
          </p:blipFill>
          <p:spPr>
            <a:xfrm>
              <a:off x="4381843" y="197981"/>
              <a:ext cx="7183606" cy="6429626"/>
            </a:xfrm>
            <a:prstGeom prst="rect">
              <a:avLst/>
            </a:prstGeom>
          </p:spPr>
        </p:pic>
        <p:sp>
          <p:nvSpPr>
            <p:cNvPr id="8" name="Rectangle 7">
              <a:extLst>
                <a:ext uri="{FF2B5EF4-FFF2-40B4-BE49-F238E27FC236}">
                  <a16:creationId xmlns:a16="http://schemas.microsoft.com/office/drawing/2014/main" id="{4C6FC2D7-DBEF-D333-ABC1-1D7BB044B676}"/>
                </a:ext>
              </a:extLst>
            </p:cNvPr>
            <p:cNvSpPr/>
            <p:nvPr/>
          </p:nvSpPr>
          <p:spPr>
            <a:xfrm>
              <a:off x="3768586" y="248477"/>
              <a:ext cx="1515717" cy="1076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4E691D-5BF5-ACD2-82BB-DF72E19226FC}"/>
                </a:ext>
              </a:extLst>
            </p:cNvPr>
            <p:cNvSpPr/>
            <p:nvPr/>
          </p:nvSpPr>
          <p:spPr>
            <a:xfrm>
              <a:off x="3495260" y="5110368"/>
              <a:ext cx="1515717" cy="1076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451FDB8A-2941-62A7-1B8F-96AA4EDDFD0D}"/>
              </a:ext>
            </a:extLst>
          </p:cNvPr>
          <p:cNvSpPr txBox="1"/>
          <p:nvPr/>
        </p:nvSpPr>
        <p:spPr>
          <a:xfrm>
            <a:off x="10302313" y="6488072"/>
            <a:ext cx="17279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defTabSz="484632">
              <a:spcAft>
                <a:spcPts val="600"/>
              </a:spcAft>
            </a:pPr>
            <a:r>
              <a:rPr lang="en-US" sz="1000" kern="1200">
                <a:solidFill>
                  <a:schemeClr val="tx1"/>
                </a:solidFill>
                <a:latin typeface="+mn-lt"/>
                <a:ea typeface="+mn-ea"/>
                <a:cs typeface="Calibri"/>
              </a:rPr>
              <a:t>(Lakdawalla et al. 2018)</a:t>
            </a:r>
            <a:endParaRPr lang="en-US" sz="3200"/>
          </a:p>
        </p:txBody>
      </p:sp>
      <p:sp>
        <p:nvSpPr>
          <p:cNvPr id="2" name="Title 1">
            <a:extLst>
              <a:ext uri="{FF2B5EF4-FFF2-40B4-BE49-F238E27FC236}">
                <a16:creationId xmlns:a16="http://schemas.microsoft.com/office/drawing/2014/main" id="{14C1CBC4-C2CA-496A-BE3E-DD1FCA9C69A3}"/>
              </a:ext>
            </a:extLst>
          </p:cNvPr>
          <p:cNvSpPr>
            <a:spLocks noGrp="1"/>
          </p:cNvSpPr>
          <p:nvPr>
            <p:ph type="title"/>
          </p:nvPr>
        </p:nvSpPr>
        <p:spPr>
          <a:xfrm>
            <a:off x="460077" y="649691"/>
            <a:ext cx="4614228" cy="1084519"/>
          </a:xfr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p>
            <a:pPr algn="ctr" defTabSz="786384"/>
            <a:r>
              <a:rPr lang="en-US" sz="3200" dirty="0">
                <a:latin typeface="+mj-lt"/>
                <a:ea typeface="+mj-ea"/>
                <a:cs typeface="+mj-cs"/>
              </a:rPr>
              <a:t>Expanding Value Elements</a:t>
            </a:r>
            <a:endParaRPr lang="en-US" sz="3200" kern="1200" dirty="0">
              <a:latin typeface="+mj-lt"/>
              <a:ea typeface="+mj-ea"/>
              <a:cs typeface="Calibri Light"/>
            </a:endParaRPr>
          </a:p>
        </p:txBody>
      </p:sp>
      <p:sp>
        <p:nvSpPr>
          <p:cNvPr id="5" name="TextBox 4">
            <a:extLst>
              <a:ext uri="{FF2B5EF4-FFF2-40B4-BE49-F238E27FC236}">
                <a16:creationId xmlns:a16="http://schemas.microsoft.com/office/drawing/2014/main" id="{9696CB38-7C5F-C5D0-586D-AE3E8A2BD9BF}"/>
              </a:ext>
            </a:extLst>
          </p:cNvPr>
          <p:cNvSpPr txBox="1"/>
          <p:nvPr/>
        </p:nvSpPr>
        <p:spPr>
          <a:xfrm>
            <a:off x="462176" y="2025315"/>
            <a:ext cx="4599253" cy="39010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96215" indent="-196215">
              <a:lnSpc>
                <a:spcPct val="90000"/>
              </a:lnSpc>
              <a:spcBef>
                <a:spcPts val="860"/>
              </a:spcBef>
              <a:buFont typeface="Arial"/>
              <a:buChar char="•"/>
            </a:pPr>
            <a:r>
              <a:rPr lang="en-US" sz="2000" dirty="0">
                <a:cs typeface="Calibri"/>
              </a:rPr>
              <a:t>Increased length of life</a:t>
            </a:r>
          </a:p>
          <a:p>
            <a:pPr marL="196215" indent="-196215">
              <a:lnSpc>
                <a:spcPct val="90000"/>
              </a:lnSpc>
              <a:spcBef>
                <a:spcPts val="860"/>
              </a:spcBef>
              <a:buFont typeface="Arial"/>
              <a:buChar char="•"/>
            </a:pPr>
            <a:r>
              <a:rPr lang="en-US" sz="2000" dirty="0">
                <a:cs typeface="Calibri"/>
              </a:rPr>
              <a:t>Increased quality of life</a:t>
            </a:r>
          </a:p>
          <a:p>
            <a:pPr marL="196215" indent="-196215">
              <a:lnSpc>
                <a:spcPct val="90000"/>
              </a:lnSpc>
              <a:spcBef>
                <a:spcPts val="860"/>
              </a:spcBef>
              <a:buFont typeface="Arial"/>
              <a:buChar char="•"/>
            </a:pPr>
            <a:r>
              <a:rPr lang="en-US" sz="2000" dirty="0">
                <a:cs typeface="Calibri"/>
              </a:rPr>
              <a:t>Reduction in net costs</a:t>
            </a:r>
          </a:p>
          <a:p>
            <a:pPr marL="196215" indent="-196215">
              <a:lnSpc>
                <a:spcPct val="90000"/>
              </a:lnSpc>
              <a:spcBef>
                <a:spcPts val="860"/>
              </a:spcBef>
              <a:buFont typeface="Arial"/>
              <a:buChar char="•"/>
            </a:pPr>
            <a:r>
              <a:rPr lang="en-US" sz="2000" dirty="0">
                <a:cs typeface="Calibri"/>
              </a:rPr>
              <a:t>Family spillover</a:t>
            </a:r>
          </a:p>
          <a:p>
            <a:pPr marL="196215" indent="-196215">
              <a:lnSpc>
                <a:spcPct val="90000"/>
              </a:lnSpc>
              <a:spcBef>
                <a:spcPts val="860"/>
              </a:spcBef>
              <a:buFont typeface="Arial"/>
              <a:buChar char="•"/>
            </a:pPr>
            <a:r>
              <a:rPr lang="en-US" sz="2000" dirty="0">
                <a:cs typeface="Calibri"/>
              </a:rPr>
              <a:t>Ease of administration</a:t>
            </a:r>
          </a:p>
          <a:p>
            <a:pPr marL="196215" indent="-196215">
              <a:lnSpc>
                <a:spcPct val="90000"/>
              </a:lnSpc>
              <a:spcBef>
                <a:spcPts val="860"/>
              </a:spcBef>
              <a:buFont typeface="Arial"/>
              <a:buChar char="•"/>
            </a:pPr>
            <a:r>
              <a:rPr lang="en-US" sz="2000" dirty="0">
                <a:cs typeface="Calibri"/>
              </a:rPr>
              <a:t>Size of patient population</a:t>
            </a:r>
          </a:p>
          <a:p>
            <a:pPr marL="196215" indent="-196215">
              <a:lnSpc>
                <a:spcPct val="90000"/>
              </a:lnSpc>
              <a:spcBef>
                <a:spcPts val="860"/>
              </a:spcBef>
              <a:buFont typeface="Arial"/>
              <a:buChar char="•"/>
            </a:pPr>
            <a:r>
              <a:rPr lang="en-US" sz="2000" dirty="0">
                <a:cs typeface="Calibri"/>
              </a:rPr>
              <a:t>Severity of disease</a:t>
            </a:r>
          </a:p>
          <a:p>
            <a:pPr marL="196215" indent="-196215">
              <a:lnSpc>
                <a:spcPct val="90000"/>
              </a:lnSpc>
              <a:spcBef>
                <a:spcPts val="860"/>
              </a:spcBef>
              <a:buFont typeface="Arial"/>
              <a:buChar char="•"/>
            </a:pPr>
            <a:r>
              <a:rPr lang="en-US" sz="2000" dirty="0">
                <a:cs typeface="Calibri"/>
              </a:rPr>
              <a:t>Bridge to other therapies</a:t>
            </a:r>
          </a:p>
          <a:p>
            <a:pPr marL="196215" indent="-196215">
              <a:lnSpc>
                <a:spcPct val="90000"/>
              </a:lnSpc>
              <a:spcBef>
                <a:spcPts val="860"/>
              </a:spcBef>
              <a:buFont typeface="Arial"/>
              <a:buChar char="•"/>
            </a:pPr>
            <a:r>
              <a:rPr lang="en-US" sz="2000" dirty="0">
                <a:cs typeface="Calibri"/>
              </a:rPr>
              <a:t>Equity</a:t>
            </a:r>
          </a:p>
          <a:p>
            <a:pPr marL="196215" indent="-196215">
              <a:lnSpc>
                <a:spcPct val="90000"/>
              </a:lnSpc>
              <a:spcBef>
                <a:spcPts val="860"/>
              </a:spcBef>
              <a:buFont typeface="Arial"/>
              <a:buChar char="•"/>
            </a:pPr>
            <a:r>
              <a:rPr lang="en-US" sz="2000" dirty="0">
                <a:cs typeface="Calibri"/>
              </a:rPr>
              <a:t>Scientific spillover</a:t>
            </a:r>
            <a:endParaRPr lang="en-US" sz="1600" dirty="0"/>
          </a:p>
        </p:txBody>
      </p:sp>
      <p:pic>
        <p:nvPicPr>
          <p:cNvPr id="6" name="Picture 5" descr="A black background with red and grey letters&#10;&#10;AI-generated content may be incorrect.">
            <a:extLst>
              <a:ext uri="{FF2B5EF4-FFF2-40B4-BE49-F238E27FC236}">
                <a16:creationId xmlns:a16="http://schemas.microsoft.com/office/drawing/2014/main" id="{739207C7-4DD8-E545-308D-2FBA95F3449C}"/>
              </a:ext>
            </a:extLst>
          </p:cNvPr>
          <p:cNvPicPr>
            <a:picLocks noChangeAspect="1"/>
          </p:cNvPicPr>
          <p:nvPr/>
        </p:nvPicPr>
        <p:blipFill>
          <a:blip r:embed="rId4"/>
          <a:stretch>
            <a:fillRect/>
          </a:stretch>
        </p:blipFill>
        <p:spPr>
          <a:xfrm>
            <a:off x="95250" y="6414819"/>
            <a:ext cx="2687692" cy="362489"/>
          </a:xfrm>
          <a:prstGeom prst="rect">
            <a:avLst/>
          </a:prstGeom>
        </p:spPr>
      </p:pic>
    </p:spTree>
    <p:extLst>
      <p:ext uri="{BB962C8B-B14F-4D97-AF65-F5344CB8AC3E}">
        <p14:creationId xmlns:p14="http://schemas.microsoft.com/office/powerpoint/2010/main" val="371335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8B26-33A8-4D9A-B9CB-1B25D5289B04}"/>
              </a:ext>
            </a:extLst>
          </p:cNvPr>
          <p:cNvSpPr>
            <a:spLocks noGrp="1"/>
          </p:cNvSpPr>
          <p:nvPr>
            <p:ph type="title"/>
          </p:nvPr>
        </p:nvSpPr>
        <p:spPr>
          <a:xfrm>
            <a:off x="466722" y="586856"/>
            <a:ext cx="3201366" cy="3387497"/>
          </a:xfrm>
        </p:spPr>
        <p:txBody>
          <a:bodyPr anchor="b">
            <a:normAutofit/>
          </a:bodyPr>
          <a:lstStyle/>
          <a:p>
            <a:pPr algn="r"/>
            <a:r>
              <a:rPr lang="en-US" sz="4000" dirty="0">
                <a:solidFill>
                  <a:srgbClr val="FFFFFF"/>
                </a:solidFill>
              </a:rPr>
              <a:t>Participant Perspectives</a:t>
            </a:r>
          </a:p>
        </p:txBody>
      </p:sp>
      <p:graphicFrame>
        <p:nvGraphicFramePr>
          <p:cNvPr id="12" name="Content Placeholder 5">
            <a:extLst>
              <a:ext uri="{FF2B5EF4-FFF2-40B4-BE49-F238E27FC236}">
                <a16:creationId xmlns:a16="http://schemas.microsoft.com/office/drawing/2014/main" id="{3AF4CDD6-8E7A-4D46-A918-6D57B6759D40}"/>
              </a:ext>
            </a:extLst>
          </p:cNvPr>
          <p:cNvGraphicFramePr>
            <a:graphicFrameLocks noGrp="1"/>
          </p:cNvGraphicFramePr>
          <p:nvPr>
            <p:ph idx="1"/>
          </p:nvPr>
        </p:nvGraphicFramePr>
        <p:xfrm>
          <a:off x="2594071" y="291834"/>
          <a:ext cx="11156402" cy="626577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4221D78-BD9D-40F4-0A5B-E87BA8CF716D}"/>
              </a:ext>
            </a:extLst>
          </p:cNvPr>
          <p:cNvSpPr txBox="1"/>
          <p:nvPr/>
        </p:nvSpPr>
        <p:spPr>
          <a:xfrm>
            <a:off x="346800" y="586404"/>
            <a:ext cx="332173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ea typeface="Calibri"/>
                <a:cs typeface="Calibri"/>
              </a:rPr>
              <a:t>Participants (n=30)</a:t>
            </a:r>
          </a:p>
          <a:p>
            <a:pPr marL="457200" indent="-457200">
              <a:buFont typeface="Arial"/>
              <a:buChar char="•"/>
            </a:pPr>
            <a:r>
              <a:rPr lang="en-US" sz="3200" dirty="0">
                <a:cs typeface="Calibri" panose="020F0502020204030204"/>
              </a:rPr>
              <a:t>Rank 10 value elements</a:t>
            </a:r>
          </a:p>
          <a:p>
            <a:pPr marL="457200" indent="-457200">
              <a:buFont typeface="Arial"/>
              <a:buChar char="•"/>
            </a:pPr>
            <a:r>
              <a:rPr lang="en-US" sz="3200" dirty="0">
                <a:cs typeface="Calibri" panose="020F0502020204030204"/>
              </a:rPr>
              <a:t>Relevance to value of gene therapy</a:t>
            </a:r>
          </a:p>
        </p:txBody>
      </p:sp>
      <p:pic>
        <p:nvPicPr>
          <p:cNvPr id="5" name="Picture 4" descr="A black background with red and grey letters&#10;&#10;AI-generated content may be incorrect.">
            <a:extLst>
              <a:ext uri="{FF2B5EF4-FFF2-40B4-BE49-F238E27FC236}">
                <a16:creationId xmlns:a16="http://schemas.microsoft.com/office/drawing/2014/main" id="{883814CB-0EC6-37F6-6371-4C54D0261A7E}"/>
              </a:ext>
            </a:extLst>
          </p:cNvPr>
          <p:cNvPicPr>
            <a:picLocks noChangeAspect="1"/>
          </p:cNvPicPr>
          <p:nvPr/>
        </p:nvPicPr>
        <p:blipFill>
          <a:blip r:embed="rId4"/>
          <a:stretch>
            <a:fillRect/>
          </a:stretch>
        </p:blipFill>
        <p:spPr>
          <a:xfrm>
            <a:off x="95250" y="6414819"/>
            <a:ext cx="2687692" cy="362489"/>
          </a:xfrm>
          <a:prstGeom prst="rect">
            <a:avLst/>
          </a:prstGeom>
        </p:spPr>
      </p:pic>
    </p:spTree>
    <p:extLst>
      <p:ext uri="{BB962C8B-B14F-4D97-AF65-F5344CB8AC3E}">
        <p14:creationId xmlns:p14="http://schemas.microsoft.com/office/powerpoint/2010/main" val="1191158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18663EDE-6F94-4ABD-BDE4-8EF93D86A964}"/>
              </a:ext>
            </a:extLst>
          </p:cNvPr>
          <p:cNvGraphicFramePr>
            <a:graphicFrameLocks noGrp="1"/>
          </p:cNvGraphicFramePr>
          <p:nvPr>
            <p:ph sz="half" idx="1"/>
          </p:nvPr>
        </p:nvGraphicFramePr>
        <p:xfrm>
          <a:off x="457200" y="1077686"/>
          <a:ext cx="5676900" cy="5517196"/>
        </p:xfrm>
        <a:graphic>
          <a:graphicData uri="http://schemas.openxmlformats.org/drawingml/2006/chart">
            <c:chart xmlns:c="http://schemas.openxmlformats.org/drawingml/2006/chart" xmlns:r="http://schemas.openxmlformats.org/officeDocument/2006/relationships" r:id="rId3"/>
          </a:graphicData>
        </a:graphic>
      </p:graphicFrame>
      <p:sp>
        <p:nvSpPr>
          <p:cNvPr id="2" name="Content Placeholder 1">
            <a:extLst>
              <a:ext uri="{FF2B5EF4-FFF2-40B4-BE49-F238E27FC236}">
                <a16:creationId xmlns:a16="http://schemas.microsoft.com/office/drawing/2014/main" id="{1BB9565B-AF2A-4CD5-A23F-BD2C6B4A96F3}"/>
              </a:ext>
            </a:extLst>
          </p:cNvPr>
          <p:cNvSpPr>
            <a:spLocks noGrp="1"/>
          </p:cNvSpPr>
          <p:nvPr>
            <p:ph sz="half" idx="2"/>
          </p:nvPr>
        </p:nvSpPr>
        <p:spPr>
          <a:xfrm>
            <a:off x="6482443" y="1711326"/>
            <a:ext cx="5181600" cy="4351338"/>
          </a:xfrm>
        </p:spPr>
        <p:txBody>
          <a:bodyPr vert="horz" lIns="60960" tIns="30480" rIns="60960" bIns="30480" rtlCol="0" anchor="t">
            <a:normAutofit/>
          </a:bodyPr>
          <a:lstStyle/>
          <a:p>
            <a:pPr marL="0" indent="0" algn="ctr">
              <a:buNone/>
            </a:pPr>
            <a:r>
              <a:rPr lang="en-US"/>
              <a:t>“Medicaid gets their budget assigned about a year in advance. So once you have a set budget you have 1-million-dollar products coming to the market, you really have to have a focus on cost… because we could run out of money technically.” </a:t>
            </a:r>
          </a:p>
          <a:p>
            <a:pPr marL="0" indent="0" algn="ctr">
              <a:buNone/>
            </a:pPr>
            <a:r>
              <a:rPr lang="en-US"/>
              <a:t>(Payer P29)</a:t>
            </a:r>
          </a:p>
          <a:p>
            <a:pPr marL="0" indent="0">
              <a:buNone/>
            </a:pPr>
            <a:endParaRPr lang="en-US"/>
          </a:p>
        </p:txBody>
      </p:sp>
      <p:sp>
        <p:nvSpPr>
          <p:cNvPr id="4" name="Title 1">
            <a:extLst>
              <a:ext uri="{FF2B5EF4-FFF2-40B4-BE49-F238E27FC236}">
                <a16:creationId xmlns:a16="http://schemas.microsoft.com/office/drawing/2014/main" id="{CFD88192-6129-4B3F-A95E-DB6F9F608550}"/>
              </a:ext>
            </a:extLst>
          </p:cNvPr>
          <p:cNvSpPr>
            <a:spLocks noGrp="1"/>
          </p:cNvSpPr>
          <p:nvPr>
            <p:ph type="title"/>
          </p:nvPr>
        </p:nvSpPr>
        <p:spPr>
          <a:xfrm>
            <a:off x="838200" y="365126"/>
            <a:ext cx="10515600" cy="574675"/>
          </a:xfrm>
        </p:spPr>
        <p:txBody>
          <a:bodyPr>
            <a:normAutofit fontScale="90000"/>
          </a:bodyPr>
          <a:lstStyle/>
          <a:p>
            <a:pPr algn="ctr"/>
            <a:r>
              <a:rPr lang="en-US" b="1" dirty="0"/>
              <a:t>Net Costs: Of Course Payers Care!</a:t>
            </a:r>
          </a:p>
        </p:txBody>
      </p:sp>
      <p:pic>
        <p:nvPicPr>
          <p:cNvPr id="5" name="Picture 4" descr="A blue text on a blue background&#10;&#10;Description automatically generated">
            <a:extLst>
              <a:ext uri="{FF2B5EF4-FFF2-40B4-BE49-F238E27FC236}">
                <a16:creationId xmlns:a16="http://schemas.microsoft.com/office/drawing/2014/main" id="{C8C295D4-7357-4D21-88EF-C3D6C09BF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682" y="25676"/>
            <a:ext cx="637263" cy="637263"/>
          </a:xfrm>
          <a:prstGeom prst="rect">
            <a:avLst/>
          </a:prstGeom>
        </p:spPr>
      </p:pic>
      <p:pic>
        <p:nvPicPr>
          <p:cNvPr id="6" name="Picture 5" descr="A black background with red and grey letters&#10;&#10;AI-generated content may be incorrect.">
            <a:extLst>
              <a:ext uri="{FF2B5EF4-FFF2-40B4-BE49-F238E27FC236}">
                <a16:creationId xmlns:a16="http://schemas.microsoft.com/office/drawing/2014/main" id="{332676ED-7672-3007-B533-89F1247237FA}"/>
              </a:ext>
            </a:extLst>
          </p:cNvPr>
          <p:cNvPicPr>
            <a:picLocks noChangeAspect="1"/>
          </p:cNvPicPr>
          <p:nvPr/>
        </p:nvPicPr>
        <p:blipFill>
          <a:blip r:embed="rId5"/>
          <a:stretch>
            <a:fillRect/>
          </a:stretch>
        </p:blipFill>
        <p:spPr>
          <a:xfrm>
            <a:off x="95250" y="6414819"/>
            <a:ext cx="2687692" cy="362489"/>
          </a:xfrm>
          <a:prstGeom prst="rect">
            <a:avLst/>
          </a:prstGeom>
        </p:spPr>
      </p:pic>
    </p:spTree>
    <p:extLst>
      <p:ext uri="{BB962C8B-B14F-4D97-AF65-F5344CB8AC3E}">
        <p14:creationId xmlns:p14="http://schemas.microsoft.com/office/powerpoint/2010/main" val="740336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50649-23B0-57C8-5B9C-75FB112C9309}"/>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cs typeface="Calibri Light"/>
              </a:rPr>
              <a:t>Plan for Today</a:t>
            </a:r>
            <a:endParaRPr lang="en-US"/>
          </a:p>
        </p:txBody>
      </p:sp>
      <p:grpSp>
        <p:nvGrpSpPr>
          <p:cNvPr id="7" name="Group 6">
            <a:extLst>
              <a:ext uri="{FF2B5EF4-FFF2-40B4-BE49-F238E27FC236}">
                <a16:creationId xmlns:a16="http://schemas.microsoft.com/office/drawing/2014/main" id="{3D4147A6-390B-F543-1C24-CBDE5329CD0F}"/>
              </a:ext>
            </a:extLst>
          </p:cNvPr>
          <p:cNvGrpSpPr/>
          <p:nvPr/>
        </p:nvGrpSpPr>
        <p:grpSpPr>
          <a:xfrm>
            <a:off x="6197298" y="385150"/>
            <a:ext cx="3464890" cy="2658741"/>
            <a:chOff x="4366381" y="335257"/>
            <a:chExt cx="3464890" cy="2658741"/>
          </a:xfrm>
        </p:grpSpPr>
        <p:pic>
          <p:nvPicPr>
            <p:cNvPr id="10" name="Picture 9" descr="A close-up of a graph&#10;&#10;Description automatically generated">
              <a:extLst>
                <a:ext uri="{FF2B5EF4-FFF2-40B4-BE49-F238E27FC236}">
                  <a16:creationId xmlns:a16="http://schemas.microsoft.com/office/drawing/2014/main" id="{6EE1527D-FE7E-3E06-62B1-6337AB1BAC37}"/>
                </a:ext>
              </a:extLst>
            </p:cNvPr>
            <p:cNvPicPr>
              <a:picLocks noChangeAspect="1"/>
            </p:cNvPicPr>
            <p:nvPr/>
          </p:nvPicPr>
          <p:blipFill>
            <a:blip r:embed="rId3"/>
            <a:stretch>
              <a:fillRect/>
            </a:stretch>
          </p:blipFill>
          <p:spPr>
            <a:xfrm>
              <a:off x="4371563" y="335257"/>
              <a:ext cx="3459708" cy="2293269"/>
            </a:xfrm>
            <a:prstGeom prst="rect">
              <a:avLst/>
            </a:prstGeom>
            <a:ln>
              <a:solidFill>
                <a:srgbClr val="4472C4"/>
              </a:solidFill>
            </a:ln>
          </p:spPr>
        </p:pic>
        <p:sp>
          <p:nvSpPr>
            <p:cNvPr id="6" name="TextBox 5">
              <a:extLst>
                <a:ext uri="{FF2B5EF4-FFF2-40B4-BE49-F238E27FC236}">
                  <a16:creationId xmlns:a16="http://schemas.microsoft.com/office/drawing/2014/main" id="{0E4CC779-EA7F-C8A2-D4BD-C9470A0A260C}"/>
                </a:ext>
              </a:extLst>
            </p:cNvPr>
            <p:cNvSpPr txBox="1"/>
            <p:nvPr/>
          </p:nvSpPr>
          <p:spPr>
            <a:xfrm>
              <a:off x="4366381" y="2624666"/>
              <a:ext cx="34592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Diagnostic Sequencing</a:t>
              </a:r>
            </a:p>
          </p:txBody>
        </p:sp>
      </p:grpSp>
      <p:grpSp>
        <p:nvGrpSpPr>
          <p:cNvPr id="8" name="Group 7">
            <a:extLst>
              <a:ext uri="{FF2B5EF4-FFF2-40B4-BE49-F238E27FC236}">
                <a16:creationId xmlns:a16="http://schemas.microsoft.com/office/drawing/2014/main" id="{225D8B33-B270-959A-F7B3-88FFA5C08D9F}"/>
              </a:ext>
            </a:extLst>
          </p:cNvPr>
          <p:cNvGrpSpPr/>
          <p:nvPr/>
        </p:nvGrpSpPr>
        <p:grpSpPr>
          <a:xfrm>
            <a:off x="4349751" y="3443965"/>
            <a:ext cx="3408586" cy="2407534"/>
            <a:chOff x="8079620" y="311299"/>
            <a:chExt cx="3863669" cy="2682700"/>
          </a:xfrm>
        </p:grpSpPr>
        <p:pic>
          <p:nvPicPr>
            <p:cNvPr id="4" name="Picture 3">
              <a:extLst>
                <a:ext uri="{FF2B5EF4-FFF2-40B4-BE49-F238E27FC236}">
                  <a16:creationId xmlns:a16="http://schemas.microsoft.com/office/drawing/2014/main" id="{7D9284EE-3E9F-3648-C80D-AB6C859A40A6}"/>
                </a:ext>
              </a:extLst>
            </p:cNvPr>
            <p:cNvPicPr>
              <a:picLocks noChangeAspect="1"/>
            </p:cNvPicPr>
            <p:nvPr/>
          </p:nvPicPr>
          <p:blipFill>
            <a:blip r:embed="rId4"/>
            <a:stretch>
              <a:fillRect/>
            </a:stretch>
          </p:blipFill>
          <p:spPr>
            <a:xfrm>
              <a:off x="8085522" y="311299"/>
              <a:ext cx="3857767" cy="2316813"/>
            </a:xfrm>
            <a:prstGeom prst="rect">
              <a:avLst/>
            </a:prstGeom>
            <a:ln>
              <a:solidFill>
                <a:srgbClr val="4472C4"/>
              </a:solidFill>
            </a:ln>
          </p:spPr>
        </p:pic>
        <p:sp>
          <p:nvSpPr>
            <p:cNvPr id="5" name="TextBox 4">
              <a:extLst>
                <a:ext uri="{FF2B5EF4-FFF2-40B4-BE49-F238E27FC236}">
                  <a16:creationId xmlns:a16="http://schemas.microsoft.com/office/drawing/2014/main" id="{B8507E59-EF48-D2FB-5C1A-0A7115D382A5}"/>
                </a:ext>
              </a:extLst>
            </p:cNvPr>
            <p:cNvSpPr txBox="1"/>
            <p:nvPr/>
          </p:nvSpPr>
          <p:spPr>
            <a:xfrm>
              <a:off x="8079620" y="2624667"/>
              <a:ext cx="3822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Gene Therapy</a:t>
              </a:r>
            </a:p>
          </p:txBody>
        </p:sp>
      </p:grpSp>
      <p:pic>
        <p:nvPicPr>
          <p:cNvPr id="12" name="Picture 11" descr="A black background with red and grey letters&#10;&#10;AI-generated content may be incorrect.">
            <a:extLst>
              <a:ext uri="{FF2B5EF4-FFF2-40B4-BE49-F238E27FC236}">
                <a16:creationId xmlns:a16="http://schemas.microsoft.com/office/drawing/2014/main" id="{E36D052C-E770-B445-1036-2CCB76C96095}"/>
              </a:ext>
            </a:extLst>
          </p:cNvPr>
          <p:cNvPicPr>
            <a:picLocks noChangeAspect="1"/>
          </p:cNvPicPr>
          <p:nvPr/>
        </p:nvPicPr>
        <p:blipFill>
          <a:blip r:embed="rId5"/>
          <a:stretch>
            <a:fillRect/>
          </a:stretch>
        </p:blipFill>
        <p:spPr>
          <a:xfrm>
            <a:off x="9352359" y="6373147"/>
            <a:ext cx="2732486" cy="368442"/>
          </a:xfrm>
          <a:prstGeom prst="rect">
            <a:avLst/>
          </a:prstGeom>
        </p:spPr>
      </p:pic>
    </p:spTree>
    <p:extLst>
      <p:ext uri="{BB962C8B-B14F-4D97-AF65-F5344CB8AC3E}">
        <p14:creationId xmlns:p14="http://schemas.microsoft.com/office/powerpoint/2010/main" val="4105814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16">
            <a:extLst>
              <a:ext uri="{FF2B5EF4-FFF2-40B4-BE49-F238E27FC236}">
                <a16:creationId xmlns:a16="http://schemas.microsoft.com/office/drawing/2014/main" id="{CB519450-1887-4F5D-BB99-93739BFA7027}"/>
              </a:ext>
            </a:extLst>
          </p:cNvPr>
          <p:cNvGraphicFramePr>
            <a:graphicFrameLocks noGrp="1"/>
          </p:cNvGraphicFramePr>
          <p:nvPr>
            <p:ph sz="half" idx="2"/>
          </p:nvPr>
        </p:nvGraphicFramePr>
        <p:xfrm>
          <a:off x="6360886" y="1295400"/>
          <a:ext cx="5181600" cy="5350329"/>
        </p:xfrm>
        <a:graphic>
          <a:graphicData uri="http://schemas.openxmlformats.org/drawingml/2006/chart">
            <c:chart xmlns:c="http://schemas.openxmlformats.org/drawingml/2006/chart" xmlns:r="http://schemas.openxmlformats.org/officeDocument/2006/relationships" r:id="rId3"/>
          </a:graphicData>
        </a:graphic>
      </p:graphicFrame>
      <p:sp>
        <p:nvSpPr>
          <p:cNvPr id="25" name="Content Placeholder 24">
            <a:extLst>
              <a:ext uri="{FF2B5EF4-FFF2-40B4-BE49-F238E27FC236}">
                <a16:creationId xmlns:a16="http://schemas.microsoft.com/office/drawing/2014/main" id="{191E2CBB-18DB-4386-A322-DEAA3200DC6E}"/>
              </a:ext>
            </a:extLst>
          </p:cNvPr>
          <p:cNvSpPr>
            <a:spLocks noGrp="1"/>
          </p:cNvSpPr>
          <p:nvPr>
            <p:ph sz="half" idx="1"/>
          </p:nvPr>
        </p:nvSpPr>
        <p:spPr>
          <a:xfrm>
            <a:off x="838200" y="1907949"/>
            <a:ext cx="5181600" cy="2811009"/>
          </a:xfrm>
        </p:spPr>
        <p:txBody>
          <a:bodyPr>
            <a:normAutofit/>
          </a:bodyPr>
          <a:lstStyle/>
          <a:p>
            <a:pPr marL="0" indent="0" algn="ctr">
              <a:buNone/>
            </a:pPr>
            <a:r>
              <a:rPr lang="en-US"/>
              <a:t>“You’re opening a scientific door….And there are so many examples of rare disease opening the door for what is often many, many more people.” </a:t>
            </a:r>
          </a:p>
          <a:p>
            <a:pPr marL="0" indent="0" algn="ctr">
              <a:buNone/>
            </a:pPr>
            <a:r>
              <a:rPr lang="en-US"/>
              <a:t>(Government P19)</a:t>
            </a:r>
          </a:p>
        </p:txBody>
      </p:sp>
      <p:sp>
        <p:nvSpPr>
          <p:cNvPr id="4" name="Title 1">
            <a:extLst>
              <a:ext uri="{FF2B5EF4-FFF2-40B4-BE49-F238E27FC236}">
                <a16:creationId xmlns:a16="http://schemas.microsoft.com/office/drawing/2014/main" id="{523E9C5D-1AE4-4724-92B9-E6D2FF63025D}"/>
              </a:ext>
            </a:extLst>
          </p:cNvPr>
          <p:cNvSpPr>
            <a:spLocks noGrp="1"/>
          </p:cNvSpPr>
          <p:nvPr>
            <p:ph type="title"/>
          </p:nvPr>
        </p:nvSpPr>
        <p:spPr>
          <a:xfrm>
            <a:off x="838200" y="365126"/>
            <a:ext cx="10515600" cy="574675"/>
          </a:xfrm>
        </p:spPr>
        <p:txBody>
          <a:bodyPr>
            <a:normAutofit fontScale="90000"/>
          </a:bodyPr>
          <a:lstStyle/>
          <a:p>
            <a:pPr algn="ctr"/>
            <a:r>
              <a:rPr lang="en-US" b="1" dirty="0"/>
              <a:t>Scientific Spillover: Of Course NIH Cares!</a:t>
            </a:r>
          </a:p>
        </p:txBody>
      </p:sp>
      <p:pic>
        <p:nvPicPr>
          <p:cNvPr id="3" name="Picture 2" descr="A blue text on a blue background&#10;&#10;Description automatically generated">
            <a:extLst>
              <a:ext uri="{FF2B5EF4-FFF2-40B4-BE49-F238E27FC236}">
                <a16:creationId xmlns:a16="http://schemas.microsoft.com/office/drawing/2014/main" id="{9BE000E5-2DEB-5C79-19F2-28C987F14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682" y="25676"/>
            <a:ext cx="637263" cy="637263"/>
          </a:xfrm>
          <a:prstGeom prst="rect">
            <a:avLst/>
          </a:prstGeom>
        </p:spPr>
      </p:pic>
      <p:pic>
        <p:nvPicPr>
          <p:cNvPr id="5" name="Picture 4" descr="A black background with red and grey letters&#10;&#10;AI-generated content may be incorrect.">
            <a:extLst>
              <a:ext uri="{FF2B5EF4-FFF2-40B4-BE49-F238E27FC236}">
                <a16:creationId xmlns:a16="http://schemas.microsoft.com/office/drawing/2014/main" id="{25B642EC-3A50-63B2-F89F-6CB52BB0EC05}"/>
              </a:ext>
            </a:extLst>
          </p:cNvPr>
          <p:cNvPicPr>
            <a:picLocks noChangeAspect="1"/>
          </p:cNvPicPr>
          <p:nvPr/>
        </p:nvPicPr>
        <p:blipFill>
          <a:blip r:embed="rId5"/>
          <a:stretch>
            <a:fillRect/>
          </a:stretch>
        </p:blipFill>
        <p:spPr>
          <a:xfrm>
            <a:off x="95250" y="6414819"/>
            <a:ext cx="2687692" cy="362489"/>
          </a:xfrm>
          <a:prstGeom prst="rect">
            <a:avLst/>
          </a:prstGeom>
        </p:spPr>
      </p:pic>
    </p:spTree>
    <p:extLst>
      <p:ext uri="{BB962C8B-B14F-4D97-AF65-F5344CB8AC3E}">
        <p14:creationId xmlns:p14="http://schemas.microsoft.com/office/powerpoint/2010/main" val="3552657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9995-6459-7910-4AA5-FD0A65B5ECD8}"/>
              </a:ext>
            </a:extLst>
          </p:cNvPr>
          <p:cNvSpPr>
            <a:spLocks noGrp="1"/>
          </p:cNvSpPr>
          <p:nvPr>
            <p:ph type="title"/>
          </p:nvPr>
        </p:nvSpPr>
        <p:spPr>
          <a:xfrm>
            <a:off x="838200" y="365127"/>
            <a:ext cx="10515600" cy="788760"/>
          </a:xfrm>
        </p:spPr>
        <p:txBody>
          <a:bodyPr>
            <a:normAutofit/>
          </a:bodyPr>
          <a:lstStyle/>
          <a:p>
            <a:pPr algn="ctr"/>
            <a:r>
              <a:rPr lang="en-US" sz="4000" b="1" dirty="0">
                <a:cs typeface="Calibri Light"/>
              </a:rPr>
              <a:t>What about equity?</a:t>
            </a:r>
            <a:endParaRPr lang="en-US" dirty="0"/>
          </a:p>
        </p:txBody>
      </p:sp>
      <p:sp>
        <p:nvSpPr>
          <p:cNvPr id="4" name="Content Placeholder 3">
            <a:extLst>
              <a:ext uri="{FF2B5EF4-FFF2-40B4-BE49-F238E27FC236}">
                <a16:creationId xmlns:a16="http://schemas.microsoft.com/office/drawing/2014/main" id="{E3B6A13D-9F91-D562-0034-AEEB16B62DCF}"/>
              </a:ext>
            </a:extLst>
          </p:cNvPr>
          <p:cNvSpPr>
            <a:spLocks noGrp="1"/>
          </p:cNvSpPr>
          <p:nvPr>
            <p:ph sz="half" idx="2"/>
          </p:nvPr>
        </p:nvSpPr>
        <p:spPr>
          <a:xfrm>
            <a:off x="6172200" y="2332298"/>
            <a:ext cx="5581650" cy="3844665"/>
          </a:xfrm>
        </p:spPr>
        <p:txBody>
          <a:bodyPr vert="horz" lIns="60960" tIns="30480" rIns="60960" bIns="30480" rtlCol="0" anchor="t">
            <a:normAutofit/>
          </a:bodyPr>
          <a:lstStyle/>
          <a:p>
            <a:pPr marL="0" indent="0" algn="ctr">
              <a:lnSpc>
                <a:spcPct val="100000"/>
              </a:lnSpc>
              <a:spcBef>
                <a:spcPts val="0"/>
              </a:spcBef>
              <a:buNone/>
            </a:pPr>
            <a:r>
              <a:rPr lang="en-US" sz="2667">
                <a:solidFill>
                  <a:srgbClr val="444444"/>
                </a:solidFill>
                <a:cs typeface="Calibri" panose="020F0502020204030204"/>
              </a:rPr>
              <a:t>“There are things that could get tossed by the wayside because of an equity issue, and then everyone loses. If you can get to the treatment first and then worry about equity.” </a:t>
            </a:r>
          </a:p>
          <a:p>
            <a:pPr marL="0" indent="0" algn="ctr">
              <a:lnSpc>
                <a:spcPct val="100000"/>
              </a:lnSpc>
              <a:spcBef>
                <a:spcPts val="0"/>
              </a:spcBef>
              <a:buNone/>
            </a:pPr>
            <a:r>
              <a:rPr lang="en-US" sz="2667">
                <a:solidFill>
                  <a:srgbClr val="444444"/>
                </a:solidFill>
                <a:cs typeface="Calibri" panose="020F0502020204030204"/>
              </a:rPr>
              <a:t>(Government P26)</a:t>
            </a:r>
          </a:p>
        </p:txBody>
      </p:sp>
      <p:graphicFrame>
        <p:nvGraphicFramePr>
          <p:cNvPr id="5" name="Content Placeholder 16">
            <a:extLst>
              <a:ext uri="{FF2B5EF4-FFF2-40B4-BE49-F238E27FC236}">
                <a16:creationId xmlns:a16="http://schemas.microsoft.com/office/drawing/2014/main" id="{181C96D4-7AB0-42F4-8892-76A0F50CBFB9}"/>
              </a:ext>
            </a:extLst>
          </p:cNvPr>
          <p:cNvGraphicFramePr>
            <a:graphicFrameLocks/>
          </p:cNvGraphicFramePr>
          <p:nvPr/>
        </p:nvGraphicFramePr>
        <p:xfrm>
          <a:off x="626533" y="1066990"/>
          <a:ext cx="5181600" cy="552994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blue text on a blue background&#10;&#10;Description automatically generated">
            <a:extLst>
              <a:ext uri="{FF2B5EF4-FFF2-40B4-BE49-F238E27FC236}">
                <a16:creationId xmlns:a16="http://schemas.microsoft.com/office/drawing/2014/main" id="{F918E51F-A6D1-0A8B-6C67-B7D333914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682" y="25676"/>
            <a:ext cx="637263" cy="637263"/>
          </a:xfrm>
          <a:prstGeom prst="rect">
            <a:avLst/>
          </a:prstGeom>
        </p:spPr>
      </p:pic>
      <p:pic>
        <p:nvPicPr>
          <p:cNvPr id="7" name="Picture 6" descr="A black background with red and grey letters&#10;&#10;AI-generated content may be incorrect.">
            <a:extLst>
              <a:ext uri="{FF2B5EF4-FFF2-40B4-BE49-F238E27FC236}">
                <a16:creationId xmlns:a16="http://schemas.microsoft.com/office/drawing/2014/main" id="{D2CA07DF-9E8F-C6FB-4A92-9C605D7B520E}"/>
              </a:ext>
            </a:extLst>
          </p:cNvPr>
          <p:cNvPicPr>
            <a:picLocks noChangeAspect="1"/>
          </p:cNvPicPr>
          <p:nvPr/>
        </p:nvPicPr>
        <p:blipFill>
          <a:blip r:embed="rId5"/>
          <a:stretch>
            <a:fillRect/>
          </a:stretch>
        </p:blipFill>
        <p:spPr>
          <a:xfrm>
            <a:off x="95250" y="6414819"/>
            <a:ext cx="2687692" cy="362489"/>
          </a:xfrm>
          <a:prstGeom prst="rect">
            <a:avLst/>
          </a:prstGeom>
        </p:spPr>
      </p:pic>
    </p:spTree>
    <p:extLst>
      <p:ext uri="{BB962C8B-B14F-4D97-AF65-F5344CB8AC3E}">
        <p14:creationId xmlns:p14="http://schemas.microsoft.com/office/powerpoint/2010/main" val="1905597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9995-6459-7910-4AA5-FD0A65B5ECD8}"/>
              </a:ext>
            </a:extLst>
          </p:cNvPr>
          <p:cNvSpPr>
            <a:spLocks noGrp="1"/>
          </p:cNvSpPr>
          <p:nvPr>
            <p:ph type="title"/>
          </p:nvPr>
        </p:nvSpPr>
        <p:spPr>
          <a:xfrm>
            <a:off x="838200" y="365127"/>
            <a:ext cx="10515600" cy="788760"/>
          </a:xfrm>
        </p:spPr>
        <p:txBody>
          <a:bodyPr>
            <a:normAutofit/>
          </a:bodyPr>
          <a:lstStyle/>
          <a:p>
            <a:pPr algn="ctr"/>
            <a:r>
              <a:rPr lang="en-US" sz="4000" b="1" dirty="0">
                <a:cs typeface="Calibri Light"/>
              </a:rPr>
              <a:t>What about equity?</a:t>
            </a:r>
            <a:endParaRPr lang="en-US" dirty="0"/>
          </a:p>
        </p:txBody>
      </p:sp>
      <p:sp>
        <p:nvSpPr>
          <p:cNvPr id="4" name="Content Placeholder 3">
            <a:extLst>
              <a:ext uri="{FF2B5EF4-FFF2-40B4-BE49-F238E27FC236}">
                <a16:creationId xmlns:a16="http://schemas.microsoft.com/office/drawing/2014/main" id="{E3B6A13D-9F91-D562-0034-AEEB16B62DCF}"/>
              </a:ext>
            </a:extLst>
          </p:cNvPr>
          <p:cNvSpPr>
            <a:spLocks noGrp="1"/>
          </p:cNvSpPr>
          <p:nvPr>
            <p:ph sz="half" idx="2"/>
          </p:nvPr>
        </p:nvSpPr>
        <p:spPr>
          <a:xfrm>
            <a:off x="6172200" y="1825626"/>
            <a:ext cx="5581650" cy="4351338"/>
          </a:xfrm>
        </p:spPr>
        <p:txBody>
          <a:bodyPr vert="horz" lIns="60960" tIns="30480" rIns="60960" bIns="30480" rtlCol="0" anchor="t">
            <a:normAutofit/>
          </a:bodyPr>
          <a:lstStyle/>
          <a:p>
            <a:pPr marL="0" indent="0" algn="ctr">
              <a:lnSpc>
                <a:spcPct val="100000"/>
              </a:lnSpc>
              <a:spcBef>
                <a:spcPts val="0"/>
              </a:spcBef>
              <a:buNone/>
            </a:pPr>
            <a:r>
              <a:rPr lang="en-US" sz="2667">
                <a:solidFill>
                  <a:srgbClr val="444444"/>
                </a:solidFill>
                <a:cs typeface="Calibri" panose="020F0502020204030204"/>
              </a:rPr>
              <a:t>"I think, eventually, when all the other things are met, we're </a:t>
            </a:r>
            <a:r>
              <a:rPr lang="en-US" sz="2667" err="1">
                <a:solidFill>
                  <a:srgbClr val="444444"/>
                </a:solidFill>
                <a:cs typeface="Calibri" panose="020F0502020204030204"/>
              </a:rPr>
              <a:t>gonna</a:t>
            </a:r>
            <a:r>
              <a:rPr lang="en-US" sz="2667">
                <a:solidFill>
                  <a:srgbClr val="444444"/>
                </a:solidFill>
                <a:cs typeface="Calibri" panose="020F0502020204030204"/>
              </a:rPr>
              <a:t> get to equity. I think it's a long time before we get there. I think having the equity conversation now is early when we don't even have the conversation about those that have access that can't get their drugs.” </a:t>
            </a:r>
            <a:endParaRPr lang="en-US">
              <a:solidFill>
                <a:srgbClr val="000000"/>
              </a:solidFill>
              <a:cs typeface="Calibri" panose="020F0502020204030204"/>
            </a:endParaRPr>
          </a:p>
          <a:p>
            <a:pPr marL="0" indent="0" algn="ctr">
              <a:lnSpc>
                <a:spcPct val="100000"/>
              </a:lnSpc>
              <a:spcBef>
                <a:spcPts val="0"/>
              </a:spcBef>
              <a:buNone/>
            </a:pPr>
            <a:r>
              <a:rPr lang="en-US" sz="2667">
                <a:solidFill>
                  <a:srgbClr val="444444"/>
                </a:solidFill>
                <a:cs typeface="Calibri" panose="020F0502020204030204"/>
              </a:rPr>
              <a:t>(Patient P01)</a:t>
            </a:r>
            <a:endParaRPr lang="en-US">
              <a:cs typeface="Calibri" panose="020F0502020204030204"/>
            </a:endParaRPr>
          </a:p>
        </p:txBody>
      </p:sp>
      <p:pic>
        <p:nvPicPr>
          <p:cNvPr id="8" name="Picture 7" descr="A blue text on a blue background&#10;&#10;Description automatically generated">
            <a:extLst>
              <a:ext uri="{FF2B5EF4-FFF2-40B4-BE49-F238E27FC236}">
                <a16:creationId xmlns:a16="http://schemas.microsoft.com/office/drawing/2014/main" id="{764A0849-3B50-31E8-DF2B-F1DE9E051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682" y="25676"/>
            <a:ext cx="637263" cy="637263"/>
          </a:xfrm>
          <a:prstGeom prst="rect">
            <a:avLst/>
          </a:prstGeom>
        </p:spPr>
      </p:pic>
      <p:pic>
        <p:nvPicPr>
          <p:cNvPr id="6" name="Picture 5" descr="A black background with red and grey letters&#10;&#10;AI-generated content may be incorrect.">
            <a:extLst>
              <a:ext uri="{FF2B5EF4-FFF2-40B4-BE49-F238E27FC236}">
                <a16:creationId xmlns:a16="http://schemas.microsoft.com/office/drawing/2014/main" id="{7A0D1190-E80C-AFD7-9823-6545E1ADC9AB}"/>
              </a:ext>
            </a:extLst>
          </p:cNvPr>
          <p:cNvPicPr>
            <a:picLocks noChangeAspect="1"/>
          </p:cNvPicPr>
          <p:nvPr/>
        </p:nvPicPr>
        <p:blipFill>
          <a:blip r:embed="rId4"/>
          <a:stretch>
            <a:fillRect/>
          </a:stretch>
        </p:blipFill>
        <p:spPr>
          <a:xfrm>
            <a:off x="95250" y="6414819"/>
            <a:ext cx="2687692" cy="362489"/>
          </a:xfrm>
          <a:prstGeom prst="rect">
            <a:avLst/>
          </a:prstGeom>
        </p:spPr>
      </p:pic>
      <p:graphicFrame>
        <p:nvGraphicFramePr>
          <p:cNvPr id="9" name="Content Placeholder 16">
            <a:extLst>
              <a:ext uri="{FF2B5EF4-FFF2-40B4-BE49-F238E27FC236}">
                <a16:creationId xmlns:a16="http://schemas.microsoft.com/office/drawing/2014/main" id="{232E651E-A307-4D44-F1A2-8B153383532C}"/>
              </a:ext>
            </a:extLst>
          </p:cNvPr>
          <p:cNvGraphicFramePr>
            <a:graphicFrameLocks/>
          </p:cNvGraphicFramePr>
          <p:nvPr/>
        </p:nvGraphicFramePr>
        <p:xfrm>
          <a:off x="626533" y="1066990"/>
          <a:ext cx="5181600" cy="552994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38796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9995-6459-7910-4AA5-FD0A65B5ECD8}"/>
              </a:ext>
            </a:extLst>
          </p:cNvPr>
          <p:cNvSpPr>
            <a:spLocks noGrp="1"/>
          </p:cNvSpPr>
          <p:nvPr>
            <p:ph type="title"/>
          </p:nvPr>
        </p:nvSpPr>
        <p:spPr>
          <a:xfrm>
            <a:off x="838200" y="365127"/>
            <a:ext cx="10515600" cy="788760"/>
          </a:xfrm>
        </p:spPr>
        <p:txBody>
          <a:bodyPr>
            <a:normAutofit/>
          </a:bodyPr>
          <a:lstStyle/>
          <a:p>
            <a:pPr algn="ctr"/>
            <a:r>
              <a:rPr lang="en-US" sz="4000" b="1" dirty="0">
                <a:cs typeface="Calibri Light"/>
              </a:rPr>
              <a:t>What about equity?</a:t>
            </a:r>
            <a:endParaRPr lang="en-US" dirty="0"/>
          </a:p>
        </p:txBody>
      </p:sp>
      <p:sp>
        <p:nvSpPr>
          <p:cNvPr id="4" name="Content Placeholder 3">
            <a:extLst>
              <a:ext uri="{FF2B5EF4-FFF2-40B4-BE49-F238E27FC236}">
                <a16:creationId xmlns:a16="http://schemas.microsoft.com/office/drawing/2014/main" id="{E3B6A13D-9F91-D562-0034-AEEB16B62DCF}"/>
              </a:ext>
            </a:extLst>
          </p:cNvPr>
          <p:cNvSpPr>
            <a:spLocks noGrp="1"/>
          </p:cNvSpPr>
          <p:nvPr>
            <p:ph sz="half" idx="2"/>
          </p:nvPr>
        </p:nvSpPr>
        <p:spPr>
          <a:xfrm>
            <a:off x="6177988" y="2008207"/>
            <a:ext cx="5581650" cy="3844665"/>
          </a:xfrm>
        </p:spPr>
        <p:txBody>
          <a:bodyPr vert="horz" lIns="60960" tIns="30480" rIns="60960" bIns="30480" rtlCol="0" anchor="t">
            <a:normAutofit/>
          </a:bodyPr>
          <a:lstStyle/>
          <a:p>
            <a:pPr marL="0" indent="0" algn="ctr">
              <a:lnSpc>
                <a:spcPct val="100000"/>
              </a:lnSpc>
              <a:spcBef>
                <a:spcPts val="0"/>
              </a:spcBef>
              <a:buNone/>
            </a:pPr>
            <a:r>
              <a:rPr lang="en-US" sz="2650" dirty="0">
                <a:solidFill>
                  <a:srgbClr val="444444"/>
                </a:solidFill>
                <a:cs typeface="Calibri" panose="020F0502020204030204"/>
              </a:rPr>
              <a:t>“Companies will say things like, 'you should go with intrathecal delivery instead of an intra-cisterna magna, because it's a real equity [issue] if you do ICM you're going to need a neurosurgeon to deliver it.' Whereas we (the patients] are thinking - we want the best damn drug that we can get." </a:t>
            </a:r>
            <a:endParaRPr lang="en-US" sz="2667">
              <a:solidFill>
                <a:srgbClr val="444444"/>
              </a:solidFill>
              <a:cs typeface="Calibri" panose="020F0502020204030204"/>
            </a:endParaRPr>
          </a:p>
          <a:p>
            <a:pPr marL="0" indent="0" algn="ctr">
              <a:lnSpc>
                <a:spcPct val="100000"/>
              </a:lnSpc>
              <a:spcBef>
                <a:spcPts val="0"/>
              </a:spcBef>
              <a:buNone/>
            </a:pPr>
            <a:r>
              <a:rPr lang="en-US" sz="2650" dirty="0">
                <a:solidFill>
                  <a:srgbClr val="444444"/>
                </a:solidFill>
                <a:cs typeface="Calibri" panose="020F0502020204030204"/>
              </a:rPr>
              <a:t>(Patient Org P18)</a:t>
            </a:r>
          </a:p>
        </p:txBody>
      </p:sp>
      <p:pic>
        <p:nvPicPr>
          <p:cNvPr id="6" name="Picture 5" descr="A blue text on a blue background&#10;&#10;Description automatically generated">
            <a:extLst>
              <a:ext uri="{FF2B5EF4-FFF2-40B4-BE49-F238E27FC236}">
                <a16:creationId xmlns:a16="http://schemas.microsoft.com/office/drawing/2014/main" id="{BB9212DF-FAFC-2BC1-2DF3-6358B617E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682" y="25676"/>
            <a:ext cx="637263" cy="637263"/>
          </a:xfrm>
          <a:prstGeom prst="rect">
            <a:avLst/>
          </a:prstGeom>
        </p:spPr>
      </p:pic>
      <p:pic>
        <p:nvPicPr>
          <p:cNvPr id="7" name="Picture 6" descr="A black background with red and grey letters&#10;&#10;AI-generated content may be incorrect.">
            <a:extLst>
              <a:ext uri="{FF2B5EF4-FFF2-40B4-BE49-F238E27FC236}">
                <a16:creationId xmlns:a16="http://schemas.microsoft.com/office/drawing/2014/main" id="{A09F54E9-6236-CDBC-9E4E-3F334B6904CD}"/>
              </a:ext>
            </a:extLst>
          </p:cNvPr>
          <p:cNvPicPr>
            <a:picLocks noChangeAspect="1"/>
          </p:cNvPicPr>
          <p:nvPr/>
        </p:nvPicPr>
        <p:blipFill>
          <a:blip r:embed="rId4"/>
          <a:stretch>
            <a:fillRect/>
          </a:stretch>
        </p:blipFill>
        <p:spPr>
          <a:xfrm>
            <a:off x="95250" y="6414819"/>
            <a:ext cx="2687692" cy="362489"/>
          </a:xfrm>
          <a:prstGeom prst="rect">
            <a:avLst/>
          </a:prstGeom>
        </p:spPr>
      </p:pic>
      <p:graphicFrame>
        <p:nvGraphicFramePr>
          <p:cNvPr id="9" name="Content Placeholder 16">
            <a:extLst>
              <a:ext uri="{FF2B5EF4-FFF2-40B4-BE49-F238E27FC236}">
                <a16:creationId xmlns:a16="http://schemas.microsoft.com/office/drawing/2014/main" id="{E2641DB0-1258-6107-AE57-6C3D41F58FC0}"/>
              </a:ext>
            </a:extLst>
          </p:cNvPr>
          <p:cNvGraphicFramePr>
            <a:graphicFrameLocks/>
          </p:cNvGraphicFramePr>
          <p:nvPr/>
        </p:nvGraphicFramePr>
        <p:xfrm>
          <a:off x="626533" y="1066990"/>
          <a:ext cx="5181600" cy="552994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4194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4EF8AB-478E-C2B3-4807-F2E6924C27FE}"/>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C6A009C-BB9F-F0E2-4E9F-64EC74F80915}"/>
              </a:ext>
            </a:extLst>
          </p:cNvPr>
          <p:cNvSpPr txBox="1">
            <a:spLocks/>
          </p:cNvSpPr>
          <p:nvPr/>
        </p:nvSpPr>
        <p:spPr>
          <a:xfrm>
            <a:off x="1255060" y="5279511"/>
            <a:ext cx="9681882" cy="7398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300">
                <a:solidFill>
                  <a:schemeClr val="tx1">
                    <a:lumMod val="85000"/>
                    <a:lumOff val="15000"/>
                  </a:schemeClr>
                </a:solidFill>
              </a:rPr>
              <a:t>Whose voices shape resource allocation in rare disease?</a:t>
            </a:r>
          </a:p>
        </p:txBody>
      </p:sp>
      <p:pic>
        <p:nvPicPr>
          <p:cNvPr id="4" name="Picture 3" descr="A person in a chair in a room with people&#10;&#10;Description automatically generated">
            <a:extLst>
              <a:ext uri="{FF2B5EF4-FFF2-40B4-BE49-F238E27FC236}">
                <a16:creationId xmlns:a16="http://schemas.microsoft.com/office/drawing/2014/main" id="{426B53CC-DFA6-A0C9-6622-4E0325CCB897}"/>
              </a:ext>
            </a:extLst>
          </p:cNvPr>
          <p:cNvPicPr>
            <a:picLocks noChangeAspect="1"/>
          </p:cNvPicPr>
          <p:nvPr/>
        </p:nvPicPr>
        <p:blipFill rotWithShape="1">
          <a:blip r:embed="rId3"/>
          <a:srcRect t="18922" b="2250"/>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19" name="Picture 18" descr="A black background with red and grey letters&#10;&#10;AI-generated content may be incorrect.">
            <a:extLst>
              <a:ext uri="{FF2B5EF4-FFF2-40B4-BE49-F238E27FC236}">
                <a16:creationId xmlns:a16="http://schemas.microsoft.com/office/drawing/2014/main" id="{ECD0C8CD-E957-F1CC-8AB7-D68D9E64C044}"/>
              </a:ext>
            </a:extLst>
          </p:cNvPr>
          <p:cNvPicPr>
            <a:picLocks noChangeAspect="1"/>
          </p:cNvPicPr>
          <p:nvPr/>
        </p:nvPicPr>
        <p:blipFill>
          <a:blip r:embed="rId4"/>
          <a:stretch>
            <a:fillRect/>
          </a:stretch>
        </p:blipFill>
        <p:spPr>
          <a:xfrm>
            <a:off x="95250" y="6414819"/>
            <a:ext cx="2687692" cy="362489"/>
          </a:xfrm>
          <a:prstGeom prst="rect">
            <a:avLst/>
          </a:prstGeom>
        </p:spPr>
      </p:pic>
    </p:spTree>
    <p:extLst>
      <p:ext uri="{BB962C8B-B14F-4D97-AF65-F5344CB8AC3E}">
        <p14:creationId xmlns:p14="http://schemas.microsoft.com/office/powerpoint/2010/main" val="4148491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text, person, outdoor, child&#10;&#10;Description automatically generated">
            <a:extLst>
              <a:ext uri="{FF2B5EF4-FFF2-40B4-BE49-F238E27FC236}">
                <a16:creationId xmlns:a16="http://schemas.microsoft.com/office/drawing/2014/main" id="{A58291D1-4A61-B8CB-A7EF-4E3126B5C5B6}"/>
              </a:ext>
            </a:extLst>
          </p:cNvPr>
          <p:cNvPicPr>
            <a:picLocks noChangeAspect="1"/>
          </p:cNvPicPr>
          <p:nvPr/>
        </p:nvPicPr>
        <p:blipFill rotWithShape="1">
          <a:blip r:embed="rId3"/>
          <a:srcRect t="1553" r="13656" b="-478"/>
          <a:stretch/>
        </p:blipFill>
        <p:spPr>
          <a:xfrm>
            <a:off x="6619995" y="131140"/>
            <a:ext cx="5572184" cy="4707327"/>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6" name="Picture 6">
            <a:extLst>
              <a:ext uri="{FF2B5EF4-FFF2-40B4-BE49-F238E27FC236}">
                <a16:creationId xmlns:a16="http://schemas.microsoft.com/office/drawing/2014/main" id="{CB045BFB-D925-4383-9E7E-EB5EF757A5D7}"/>
              </a:ext>
            </a:extLst>
          </p:cNvPr>
          <p:cNvPicPr>
            <a:picLocks noChangeAspect="1"/>
          </p:cNvPicPr>
          <p:nvPr/>
        </p:nvPicPr>
        <p:blipFill rotWithShape="1">
          <a:blip r:embed="rId4"/>
          <a:srcRect l="17894" r="4" b="4"/>
          <a:stretch/>
        </p:blipFill>
        <p:spPr>
          <a:xfrm>
            <a:off x="20" y="3433080"/>
            <a:ext cx="4530460" cy="3595515"/>
          </a:xfrm>
          <a:prstGeom prst="rect">
            <a:avLst/>
          </a:prstGeom>
        </p:spPr>
      </p:pic>
      <p:pic>
        <p:nvPicPr>
          <p:cNvPr id="7" name="Picture 6">
            <a:extLst>
              <a:ext uri="{FF2B5EF4-FFF2-40B4-BE49-F238E27FC236}">
                <a16:creationId xmlns:a16="http://schemas.microsoft.com/office/drawing/2014/main" id="{F1FCEE50-EE4B-CCEF-40E4-F83ED0DEE467}"/>
              </a:ext>
            </a:extLst>
          </p:cNvPr>
          <p:cNvPicPr>
            <a:picLocks noChangeAspect="1"/>
          </p:cNvPicPr>
          <p:nvPr/>
        </p:nvPicPr>
        <p:blipFill rotWithShape="1">
          <a:blip r:embed="rId5"/>
          <a:srcRect l="379" r="759"/>
          <a:stretch/>
        </p:blipFill>
        <p:spPr>
          <a:xfrm>
            <a:off x="1" y="10"/>
            <a:ext cx="7417012" cy="3919995"/>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3" name="Picture 5">
            <a:extLst>
              <a:ext uri="{FF2B5EF4-FFF2-40B4-BE49-F238E27FC236}">
                <a16:creationId xmlns:a16="http://schemas.microsoft.com/office/drawing/2014/main" id="{1DF7B4A6-8050-EB56-0564-17E35FB2DB3F}"/>
              </a:ext>
            </a:extLst>
          </p:cNvPr>
          <p:cNvPicPr>
            <a:picLocks noChangeAspect="1"/>
          </p:cNvPicPr>
          <p:nvPr/>
        </p:nvPicPr>
        <p:blipFill rotWithShape="1">
          <a:blip r:embed="rId6"/>
          <a:srcRect l="-2513" t="-2182" r="2513" b="20545"/>
          <a:stretch/>
        </p:blipFill>
        <p:spPr>
          <a:xfrm>
            <a:off x="3500392" y="2923187"/>
            <a:ext cx="5454522" cy="4107138"/>
          </a:xfrm>
          <a:prstGeom prst="rect">
            <a:avLst/>
          </a:prstGeom>
        </p:spPr>
      </p:pic>
      <p:pic>
        <p:nvPicPr>
          <p:cNvPr id="10" name="Picture 10" descr="A picture containing text, person, indoor, screenshot&#10;&#10;Description automatically generated">
            <a:extLst>
              <a:ext uri="{FF2B5EF4-FFF2-40B4-BE49-F238E27FC236}">
                <a16:creationId xmlns:a16="http://schemas.microsoft.com/office/drawing/2014/main" id="{A0DAA832-5CDA-C5C0-9F75-1A9F265F69B8}"/>
              </a:ext>
            </a:extLst>
          </p:cNvPr>
          <p:cNvPicPr>
            <a:picLocks noChangeAspect="1"/>
          </p:cNvPicPr>
          <p:nvPr/>
        </p:nvPicPr>
        <p:blipFill rotWithShape="1">
          <a:blip r:embed="rId7"/>
          <a:srcRect t="1125" r="11504" b="230"/>
          <a:stretch/>
        </p:blipFill>
        <p:spPr>
          <a:xfrm>
            <a:off x="8213383" y="3035560"/>
            <a:ext cx="3981704" cy="3985756"/>
          </a:xfrm>
          <a:prstGeom prst="rect">
            <a:avLst/>
          </a:prstGeom>
        </p:spPr>
      </p:pic>
    </p:spTree>
    <p:extLst>
      <p:ext uri="{BB962C8B-B14F-4D97-AF65-F5344CB8AC3E}">
        <p14:creationId xmlns:p14="http://schemas.microsoft.com/office/powerpoint/2010/main" val="2140071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6332345-BF4C-4172-90F4-0A67860664F4}"/>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600"/>
              <a:t>Variation within patient communities</a:t>
            </a:r>
          </a:p>
        </p:txBody>
      </p:sp>
      <p:sp>
        <p:nvSpPr>
          <p:cNvPr id="2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person in a black suit&#10;&#10;Description automatically generated">
            <a:extLst>
              <a:ext uri="{FF2B5EF4-FFF2-40B4-BE49-F238E27FC236}">
                <a16:creationId xmlns:a16="http://schemas.microsoft.com/office/drawing/2014/main" id="{427DA1FF-3E57-4372-8B08-588EB7C5840B}"/>
              </a:ext>
            </a:extLst>
          </p:cNvPr>
          <p:cNvPicPr>
            <a:picLocks noGrp="1" noChangeAspect="1"/>
          </p:cNvPicPr>
          <p:nvPr>
            <p:ph sz="half" idx="1"/>
          </p:nvPr>
        </p:nvPicPr>
        <p:blipFill>
          <a:blip r:embed="rId3"/>
          <a:srcRect l="-308" r="308" b="15414"/>
          <a:stretch/>
        </p:blipFill>
        <p:spPr>
          <a:xfrm>
            <a:off x="437745" y="2642616"/>
            <a:ext cx="5379005" cy="3605784"/>
          </a:xfrm>
          <a:prstGeom prst="rect">
            <a:avLst/>
          </a:prstGeom>
          <a:ln>
            <a:solidFill>
              <a:schemeClr val="tx1"/>
            </a:solidFill>
          </a:ln>
        </p:spPr>
      </p:pic>
      <p:pic>
        <p:nvPicPr>
          <p:cNvPr id="3" name="Picture 2" descr="A close-up of a brick building&#10;&#10;AI-generated content may be incorrect.">
            <a:extLst>
              <a:ext uri="{FF2B5EF4-FFF2-40B4-BE49-F238E27FC236}">
                <a16:creationId xmlns:a16="http://schemas.microsoft.com/office/drawing/2014/main" id="{06C13516-C7D3-C930-8068-1EC3999D2982}"/>
              </a:ext>
            </a:extLst>
          </p:cNvPr>
          <p:cNvPicPr>
            <a:picLocks noChangeAspect="1"/>
          </p:cNvPicPr>
          <p:nvPr/>
        </p:nvPicPr>
        <p:blipFill>
          <a:blip r:embed="rId4"/>
          <a:srcRect r="12363" b="2"/>
          <a:stretch/>
        </p:blipFill>
        <p:spPr>
          <a:xfrm>
            <a:off x="6372288" y="2642616"/>
            <a:ext cx="5378832" cy="3605784"/>
          </a:xfrm>
          <a:prstGeom prst="rect">
            <a:avLst/>
          </a:prstGeom>
          <a:ln>
            <a:solidFill>
              <a:schemeClr val="tx1"/>
            </a:solidFill>
          </a:ln>
        </p:spPr>
      </p:pic>
      <p:pic>
        <p:nvPicPr>
          <p:cNvPr id="5" name="Picture 4" descr="A black background with red and grey letters&#10;&#10;AI-generated content may be incorrect.">
            <a:extLst>
              <a:ext uri="{FF2B5EF4-FFF2-40B4-BE49-F238E27FC236}">
                <a16:creationId xmlns:a16="http://schemas.microsoft.com/office/drawing/2014/main" id="{FC1D743D-20F7-26EF-F485-C59F9E93B0FB}"/>
              </a:ext>
            </a:extLst>
          </p:cNvPr>
          <p:cNvPicPr>
            <a:picLocks noChangeAspect="1"/>
          </p:cNvPicPr>
          <p:nvPr/>
        </p:nvPicPr>
        <p:blipFill>
          <a:blip r:embed="rId5"/>
          <a:stretch>
            <a:fillRect/>
          </a:stretch>
        </p:blipFill>
        <p:spPr>
          <a:xfrm>
            <a:off x="95250" y="6414819"/>
            <a:ext cx="2687692" cy="362489"/>
          </a:xfrm>
          <a:prstGeom prst="rect">
            <a:avLst/>
          </a:prstGeom>
        </p:spPr>
      </p:pic>
    </p:spTree>
    <p:extLst>
      <p:ext uri="{BB962C8B-B14F-4D97-AF65-F5344CB8AC3E}">
        <p14:creationId xmlns:p14="http://schemas.microsoft.com/office/powerpoint/2010/main" val="2879437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A person in a chair in a room with people&#10;&#10;Description automatically generated">
            <a:extLst>
              <a:ext uri="{FF2B5EF4-FFF2-40B4-BE49-F238E27FC236}">
                <a16:creationId xmlns:a16="http://schemas.microsoft.com/office/drawing/2014/main" id="{A05068FE-7B5A-9A28-095C-927FE092B19C}"/>
              </a:ext>
            </a:extLst>
          </p:cNvPr>
          <p:cNvPicPr>
            <a:picLocks noChangeAspect="1"/>
          </p:cNvPicPr>
          <p:nvPr/>
        </p:nvPicPr>
        <p:blipFill rotWithShape="1">
          <a:blip r:embed="rId3"/>
          <a:srcRect r="-857" b="467"/>
          <a:stretch/>
        </p:blipFill>
        <p:spPr>
          <a:xfrm>
            <a:off x="1387687" y="643467"/>
            <a:ext cx="4207424" cy="2543217"/>
          </a:xfrm>
          <a:prstGeom prst="rect">
            <a:avLst/>
          </a:prstGeom>
        </p:spPr>
      </p:pic>
      <p:cxnSp>
        <p:nvCxnSpPr>
          <p:cNvPr id="18" name="Straight Connector 17">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Content Placeholder 7" descr="A person in a wheelchair&#10;&#10;Description automatically generated">
            <a:extLst>
              <a:ext uri="{FF2B5EF4-FFF2-40B4-BE49-F238E27FC236}">
                <a16:creationId xmlns:a16="http://schemas.microsoft.com/office/drawing/2014/main" id="{330F86C1-BF71-799D-6764-0BA80AA86855}"/>
              </a:ext>
            </a:extLst>
          </p:cNvPr>
          <p:cNvPicPr>
            <a:picLocks noChangeAspect="1"/>
          </p:cNvPicPr>
          <p:nvPr/>
        </p:nvPicPr>
        <p:blipFill rotWithShape="1">
          <a:blip r:embed="rId4"/>
          <a:srcRect l="505" t="-850" r="758" b="469"/>
          <a:stretch/>
        </p:blipFill>
        <p:spPr>
          <a:xfrm>
            <a:off x="6377748" y="643467"/>
            <a:ext cx="4654075" cy="2543217"/>
          </a:xfrm>
          <a:prstGeom prst="rect">
            <a:avLst/>
          </a:prstGeom>
        </p:spPr>
      </p:pic>
      <p:cxnSp>
        <p:nvCxnSpPr>
          <p:cNvPr id="20" name="Straight Connector 19">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hourglass&#10;&#10;Description automatically generated">
            <a:extLst>
              <a:ext uri="{FF2B5EF4-FFF2-40B4-BE49-F238E27FC236}">
                <a16:creationId xmlns:a16="http://schemas.microsoft.com/office/drawing/2014/main" id="{D2D1EEAE-4F6B-6959-30FB-AA52852FC218}"/>
              </a:ext>
            </a:extLst>
          </p:cNvPr>
          <p:cNvPicPr>
            <a:picLocks noChangeAspect="1"/>
          </p:cNvPicPr>
          <p:nvPr/>
        </p:nvPicPr>
        <p:blipFill rotWithShape="1">
          <a:blip r:embed="rId5"/>
          <a:srcRect l="474" r="-237" b="-269"/>
          <a:stretch/>
        </p:blipFill>
        <p:spPr>
          <a:xfrm>
            <a:off x="1440375" y="3671316"/>
            <a:ext cx="4102049" cy="2545862"/>
          </a:xfrm>
          <a:prstGeom prst="rect">
            <a:avLst/>
          </a:prstGeom>
        </p:spPr>
      </p:pic>
      <p:pic>
        <p:nvPicPr>
          <p:cNvPr id="9" name="Picture 7" descr="Graphical user interface&#10;&#10;Description automatically generated">
            <a:extLst>
              <a:ext uri="{FF2B5EF4-FFF2-40B4-BE49-F238E27FC236}">
                <a16:creationId xmlns:a16="http://schemas.microsoft.com/office/drawing/2014/main" id="{D2A30585-81ED-D656-946E-BDD68E9BDAD5}"/>
              </a:ext>
            </a:extLst>
          </p:cNvPr>
          <p:cNvPicPr>
            <a:picLocks noChangeAspect="1"/>
          </p:cNvPicPr>
          <p:nvPr/>
        </p:nvPicPr>
        <p:blipFill rotWithShape="1">
          <a:blip r:embed="rId6"/>
          <a:srcRect l="1325" r="4665" b="-3"/>
          <a:stretch/>
        </p:blipFill>
        <p:spPr>
          <a:xfrm>
            <a:off x="6939753" y="3671316"/>
            <a:ext cx="3530065" cy="2553469"/>
          </a:xfrm>
          <a:prstGeom prst="rect">
            <a:avLst/>
          </a:prstGeom>
        </p:spPr>
      </p:pic>
      <p:pic>
        <p:nvPicPr>
          <p:cNvPr id="3" name="Picture 2" descr="A black background with red and grey letters&#10;&#10;AI-generated content may be incorrect.">
            <a:extLst>
              <a:ext uri="{FF2B5EF4-FFF2-40B4-BE49-F238E27FC236}">
                <a16:creationId xmlns:a16="http://schemas.microsoft.com/office/drawing/2014/main" id="{BDC83BF1-B18F-65B0-317F-2A427F554E20}"/>
              </a:ext>
            </a:extLst>
          </p:cNvPr>
          <p:cNvPicPr>
            <a:picLocks noChangeAspect="1"/>
          </p:cNvPicPr>
          <p:nvPr/>
        </p:nvPicPr>
        <p:blipFill>
          <a:blip r:embed="rId7"/>
          <a:stretch>
            <a:fillRect/>
          </a:stretch>
        </p:blipFill>
        <p:spPr>
          <a:xfrm>
            <a:off x="95250" y="6414819"/>
            <a:ext cx="2687692" cy="362489"/>
          </a:xfrm>
          <a:prstGeom prst="rect">
            <a:avLst/>
          </a:prstGeom>
        </p:spPr>
      </p:pic>
    </p:spTree>
    <p:extLst>
      <p:ext uri="{BB962C8B-B14F-4D97-AF65-F5344CB8AC3E}">
        <p14:creationId xmlns:p14="http://schemas.microsoft.com/office/powerpoint/2010/main" val="4149233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8C344-7013-F034-5231-4D3F1AADC68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latin typeface="+mj-lt"/>
                <a:ea typeface="+mj-ea"/>
                <a:cs typeface="+mj-cs"/>
              </a:rPr>
              <a:t>Whose voices drive </a:t>
            </a:r>
            <a:r>
              <a:rPr lang="en-US" sz="4800" dirty="0"/>
              <a:t>resource allocation</a:t>
            </a:r>
            <a:r>
              <a:rPr lang="en-US" sz="4800" kern="1200" dirty="0">
                <a:latin typeface="+mj-lt"/>
                <a:ea typeface="+mj-ea"/>
                <a:cs typeface="+mj-cs"/>
              </a:rPr>
              <a:t>?</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graph of a number of nonprofits&#10;&#10;Description automatically generated">
            <a:extLst>
              <a:ext uri="{FF2B5EF4-FFF2-40B4-BE49-F238E27FC236}">
                <a16:creationId xmlns:a16="http://schemas.microsoft.com/office/drawing/2014/main" id="{BAC9CCCD-0884-B873-D00F-2BA42038A0FA}"/>
              </a:ext>
            </a:extLst>
          </p:cNvPr>
          <p:cNvPicPr>
            <a:picLocks noChangeAspect="1"/>
          </p:cNvPicPr>
          <p:nvPr/>
        </p:nvPicPr>
        <p:blipFill>
          <a:blip r:embed="rId3"/>
          <a:stretch>
            <a:fillRect/>
          </a:stretch>
        </p:blipFill>
        <p:spPr>
          <a:xfrm>
            <a:off x="4864608" y="734639"/>
            <a:ext cx="6846363" cy="5237467"/>
          </a:xfrm>
          <a:prstGeom prst="rect">
            <a:avLst/>
          </a:prstGeom>
        </p:spPr>
      </p:pic>
      <p:sp>
        <p:nvSpPr>
          <p:cNvPr id="4" name="TextBox 2">
            <a:extLst>
              <a:ext uri="{FF2B5EF4-FFF2-40B4-BE49-F238E27FC236}">
                <a16:creationId xmlns:a16="http://schemas.microsoft.com/office/drawing/2014/main" id="{806433BF-C114-BA20-9D12-989D3349B85E}"/>
              </a:ext>
            </a:extLst>
          </p:cNvPr>
          <p:cNvSpPr txBox="1"/>
          <p:nvPr/>
        </p:nvSpPr>
        <p:spPr>
          <a:xfrm>
            <a:off x="5730765" y="6148552"/>
            <a:ext cx="507649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cs typeface="Calibri"/>
              </a:rPr>
              <a:t>Best, Rachel Kahn. 2012. “Disease Politics and Medical Research Funding: Three Ways Advocacy Shapes Policy.” </a:t>
            </a:r>
            <a:r>
              <a:rPr lang="en-US" sz="1100" i="1" dirty="0">
                <a:cs typeface="Calibri"/>
              </a:rPr>
              <a:t>American Sociological Review</a:t>
            </a:r>
            <a:r>
              <a:rPr lang="en-US" sz="1100" dirty="0">
                <a:cs typeface="Calibri"/>
              </a:rPr>
              <a:t> 77 (5): 780–803. </a:t>
            </a:r>
            <a:endParaRPr lang="en-US" dirty="0"/>
          </a:p>
        </p:txBody>
      </p:sp>
      <p:pic>
        <p:nvPicPr>
          <p:cNvPr id="7" name="Picture 6" descr="A black background with red and grey letters&#10;&#10;AI-generated content may be incorrect.">
            <a:extLst>
              <a:ext uri="{FF2B5EF4-FFF2-40B4-BE49-F238E27FC236}">
                <a16:creationId xmlns:a16="http://schemas.microsoft.com/office/drawing/2014/main" id="{85E128DA-1C9D-7EF8-350E-07498C73E32A}"/>
              </a:ext>
            </a:extLst>
          </p:cNvPr>
          <p:cNvPicPr>
            <a:picLocks noChangeAspect="1"/>
          </p:cNvPicPr>
          <p:nvPr/>
        </p:nvPicPr>
        <p:blipFill>
          <a:blip r:embed="rId4"/>
          <a:stretch>
            <a:fillRect/>
          </a:stretch>
        </p:blipFill>
        <p:spPr>
          <a:xfrm>
            <a:off x="95250" y="6414819"/>
            <a:ext cx="2687692" cy="362489"/>
          </a:xfrm>
          <a:prstGeom prst="rect">
            <a:avLst/>
          </a:prstGeom>
        </p:spPr>
      </p:pic>
    </p:spTree>
    <p:extLst>
      <p:ext uri="{BB962C8B-B14F-4D97-AF65-F5344CB8AC3E}">
        <p14:creationId xmlns:p14="http://schemas.microsoft.com/office/powerpoint/2010/main" val="2852422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D74547-6E8A-373F-C6B4-897A60FABBA2}"/>
              </a:ext>
            </a:extLst>
          </p:cNvPr>
          <p:cNvSpPr txBox="1"/>
          <p:nvPr/>
        </p:nvSpPr>
        <p:spPr>
          <a:xfrm>
            <a:off x="679449" y="643467"/>
            <a:ext cx="4424465" cy="557106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dirty="0">
                <a:latin typeface="+mj-lt"/>
                <a:ea typeface="+mj-ea"/>
                <a:cs typeface="Calibri Light"/>
              </a:rPr>
              <a:t>Cystic Fibrosis vs. Sickle Cell Disease</a:t>
            </a:r>
            <a:endParaRPr lang="en-US" sz="4400" kern="1200" dirty="0">
              <a:latin typeface="+mj-lt"/>
              <a:ea typeface="+mj-ea"/>
              <a:cs typeface="Calibri Light"/>
            </a:endParaRPr>
          </a:p>
        </p:txBody>
      </p:sp>
      <p:grpSp>
        <p:nvGrpSpPr>
          <p:cNvPr id="8" name="Group 7">
            <a:extLst>
              <a:ext uri="{FF2B5EF4-FFF2-40B4-BE49-F238E27FC236}">
                <a16:creationId xmlns:a16="http://schemas.microsoft.com/office/drawing/2014/main" id="{0E8E349E-3B92-2120-0889-11071CCAC7DC}"/>
              </a:ext>
            </a:extLst>
          </p:cNvPr>
          <p:cNvGrpSpPr/>
          <p:nvPr/>
        </p:nvGrpSpPr>
        <p:grpSpPr>
          <a:xfrm>
            <a:off x="5237019" y="897040"/>
            <a:ext cx="6303728" cy="5009435"/>
            <a:chOff x="1756833" y="643468"/>
            <a:chExt cx="7010468" cy="5571066"/>
          </a:xfrm>
        </p:grpSpPr>
        <p:pic>
          <p:nvPicPr>
            <p:cNvPr id="2" name="Picture 2" descr="Table&#10;&#10;Description automatically generated">
              <a:extLst>
                <a:ext uri="{FF2B5EF4-FFF2-40B4-BE49-F238E27FC236}">
                  <a16:creationId xmlns:a16="http://schemas.microsoft.com/office/drawing/2014/main" id="{A1FAD9E5-0C08-DD5A-178E-01FBCADE877F}"/>
                </a:ext>
              </a:extLst>
            </p:cNvPr>
            <p:cNvPicPr>
              <a:picLocks noChangeAspect="1"/>
            </p:cNvPicPr>
            <p:nvPr/>
          </p:nvPicPr>
          <p:blipFill>
            <a:blip r:embed="rId3"/>
            <a:stretch>
              <a:fillRect/>
            </a:stretch>
          </p:blipFill>
          <p:spPr>
            <a:xfrm>
              <a:off x="1759671" y="643468"/>
              <a:ext cx="7007630" cy="5571066"/>
            </a:xfrm>
            <a:prstGeom prst="rect">
              <a:avLst/>
            </a:prstGeom>
          </p:spPr>
        </p:pic>
        <p:sp>
          <p:nvSpPr>
            <p:cNvPr id="5" name="Rectangle: Rounded Corners 4">
              <a:extLst>
                <a:ext uri="{FF2B5EF4-FFF2-40B4-BE49-F238E27FC236}">
                  <a16:creationId xmlns:a16="http://schemas.microsoft.com/office/drawing/2014/main" id="{A0226AAE-4FDC-0871-1CB1-152F8748718F}"/>
                </a:ext>
              </a:extLst>
            </p:cNvPr>
            <p:cNvSpPr/>
            <p:nvPr/>
          </p:nvSpPr>
          <p:spPr>
            <a:xfrm>
              <a:off x="1756833" y="4243917"/>
              <a:ext cx="6836833" cy="37041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E25A0BF-5B82-8A2A-8FFD-DF1EB12D685D}"/>
              </a:ext>
            </a:extLst>
          </p:cNvPr>
          <p:cNvSpPr txBox="1"/>
          <p:nvPr/>
        </p:nvSpPr>
        <p:spPr>
          <a:xfrm>
            <a:off x="8957734" y="649181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solidFill>
                  <a:srgbClr val="000000"/>
                </a:solidFill>
                <a:latin typeface="Calibri Light"/>
              </a:rPr>
              <a:t>(Farooq et al. 2020)</a:t>
            </a:r>
            <a:endParaRPr lang="en-US" sz="1200">
              <a:solidFill>
                <a:srgbClr val="000000"/>
              </a:solidFill>
            </a:endParaRPr>
          </a:p>
        </p:txBody>
      </p:sp>
      <p:sp>
        <p:nvSpPr>
          <p:cNvPr id="6" name="Rectangle: Rounded Corners 5">
            <a:extLst>
              <a:ext uri="{FF2B5EF4-FFF2-40B4-BE49-F238E27FC236}">
                <a16:creationId xmlns:a16="http://schemas.microsoft.com/office/drawing/2014/main" id="{1692C63A-45D3-ADF8-64CD-561FDA6BBF10}"/>
              </a:ext>
            </a:extLst>
          </p:cNvPr>
          <p:cNvSpPr/>
          <p:nvPr/>
        </p:nvSpPr>
        <p:spPr>
          <a:xfrm>
            <a:off x="5235882" y="3701204"/>
            <a:ext cx="6147598" cy="33307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red and grey letters&#10;&#10;AI-generated content may be incorrect.">
            <a:extLst>
              <a:ext uri="{FF2B5EF4-FFF2-40B4-BE49-F238E27FC236}">
                <a16:creationId xmlns:a16="http://schemas.microsoft.com/office/drawing/2014/main" id="{CBB35285-82BC-4D9E-7A6F-C4282AF04099}"/>
              </a:ext>
            </a:extLst>
          </p:cNvPr>
          <p:cNvPicPr>
            <a:picLocks noChangeAspect="1"/>
          </p:cNvPicPr>
          <p:nvPr/>
        </p:nvPicPr>
        <p:blipFill>
          <a:blip r:embed="rId4"/>
          <a:stretch>
            <a:fillRect/>
          </a:stretch>
        </p:blipFill>
        <p:spPr>
          <a:xfrm>
            <a:off x="95250" y="6414819"/>
            <a:ext cx="2687692" cy="362489"/>
          </a:xfrm>
          <a:prstGeom prst="rect">
            <a:avLst/>
          </a:prstGeom>
        </p:spPr>
      </p:pic>
    </p:spTree>
    <p:extLst>
      <p:ext uri="{BB962C8B-B14F-4D97-AF65-F5344CB8AC3E}">
        <p14:creationId xmlns:p14="http://schemas.microsoft.com/office/powerpoint/2010/main" val="3051026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50649-23B0-57C8-5B9C-75FB112C9309}"/>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cs typeface="Calibri Light"/>
              </a:rPr>
              <a:t>Plan for Today</a:t>
            </a:r>
            <a:endParaRPr lang="en-US"/>
          </a:p>
        </p:txBody>
      </p:sp>
      <p:grpSp>
        <p:nvGrpSpPr>
          <p:cNvPr id="7" name="Group 6">
            <a:extLst>
              <a:ext uri="{FF2B5EF4-FFF2-40B4-BE49-F238E27FC236}">
                <a16:creationId xmlns:a16="http://schemas.microsoft.com/office/drawing/2014/main" id="{3D4147A6-390B-F543-1C24-CBDE5329CD0F}"/>
              </a:ext>
            </a:extLst>
          </p:cNvPr>
          <p:cNvGrpSpPr/>
          <p:nvPr/>
        </p:nvGrpSpPr>
        <p:grpSpPr>
          <a:xfrm>
            <a:off x="6197298" y="385150"/>
            <a:ext cx="3464890" cy="2658741"/>
            <a:chOff x="4366381" y="335257"/>
            <a:chExt cx="3464890" cy="2658741"/>
          </a:xfrm>
        </p:grpSpPr>
        <p:pic>
          <p:nvPicPr>
            <p:cNvPr id="10" name="Picture 9" descr="A close-up of a graph&#10;&#10;Description automatically generated">
              <a:extLst>
                <a:ext uri="{FF2B5EF4-FFF2-40B4-BE49-F238E27FC236}">
                  <a16:creationId xmlns:a16="http://schemas.microsoft.com/office/drawing/2014/main" id="{6EE1527D-FE7E-3E06-62B1-6337AB1BAC37}"/>
                </a:ext>
              </a:extLst>
            </p:cNvPr>
            <p:cNvPicPr>
              <a:picLocks noChangeAspect="1"/>
            </p:cNvPicPr>
            <p:nvPr/>
          </p:nvPicPr>
          <p:blipFill>
            <a:blip r:embed="rId3"/>
            <a:stretch>
              <a:fillRect/>
            </a:stretch>
          </p:blipFill>
          <p:spPr>
            <a:xfrm>
              <a:off x="4371563" y="335257"/>
              <a:ext cx="3459708" cy="2293269"/>
            </a:xfrm>
            <a:prstGeom prst="rect">
              <a:avLst/>
            </a:prstGeom>
            <a:ln>
              <a:solidFill>
                <a:srgbClr val="4472C4"/>
              </a:solidFill>
            </a:ln>
          </p:spPr>
        </p:pic>
        <p:sp>
          <p:nvSpPr>
            <p:cNvPr id="6" name="TextBox 5">
              <a:extLst>
                <a:ext uri="{FF2B5EF4-FFF2-40B4-BE49-F238E27FC236}">
                  <a16:creationId xmlns:a16="http://schemas.microsoft.com/office/drawing/2014/main" id="{0E4CC779-EA7F-C8A2-D4BD-C9470A0A260C}"/>
                </a:ext>
              </a:extLst>
            </p:cNvPr>
            <p:cNvSpPr txBox="1"/>
            <p:nvPr/>
          </p:nvSpPr>
          <p:spPr>
            <a:xfrm>
              <a:off x="4366381" y="2624666"/>
              <a:ext cx="34592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Diagnostic Sequencing</a:t>
              </a:r>
            </a:p>
          </p:txBody>
        </p:sp>
      </p:grpSp>
      <p:grpSp>
        <p:nvGrpSpPr>
          <p:cNvPr id="8" name="Group 7">
            <a:extLst>
              <a:ext uri="{FF2B5EF4-FFF2-40B4-BE49-F238E27FC236}">
                <a16:creationId xmlns:a16="http://schemas.microsoft.com/office/drawing/2014/main" id="{225D8B33-B270-959A-F7B3-88FFA5C08D9F}"/>
              </a:ext>
            </a:extLst>
          </p:cNvPr>
          <p:cNvGrpSpPr/>
          <p:nvPr/>
        </p:nvGrpSpPr>
        <p:grpSpPr>
          <a:xfrm>
            <a:off x="4349751" y="3443965"/>
            <a:ext cx="3408586" cy="2407534"/>
            <a:chOff x="8079620" y="311299"/>
            <a:chExt cx="3863669" cy="2682700"/>
          </a:xfrm>
        </p:grpSpPr>
        <p:pic>
          <p:nvPicPr>
            <p:cNvPr id="4" name="Picture 3">
              <a:extLst>
                <a:ext uri="{FF2B5EF4-FFF2-40B4-BE49-F238E27FC236}">
                  <a16:creationId xmlns:a16="http://schemas.microsoft.com/office/drawing/2014/main" id="{7D9284EE-3E9F-3648-C80D-AB6C859A40A6}"/>
                </a:ext>
              </a:extLst>
            </p:cNvPr>
            <p:cNvPicPr>
              <a:picLocks noChangeAspect="1"/>
            </p:cNvPicPr>
            <p:nvPr/>
          </p:nvPicPr>
          <p:blipFill>
            <a:blip r:embed="rId4"/>
            <a:stretch>
              <a:fillRect/>
            </a:stretch>
          </p:blipFill>
          <p:spPr>
            <a:xfrm>
              <a:off x="8085522" y="311299"/>
              <a:ext cx="3857767" cy="2316813"/>
            </a:xfrm>
            <a:prstGeom prst="rect">
              <a:avLst/>
            </a:prstGeom>
            <a:ln>
              <a:solidFill>
                <a:srgbClr val="4472C4"/>
              </a:solidFill>
            </a:ln>
          </p:spPr>
        </p:pic>
        <p:sp>
          <p:nvSpPr>
            <p:cNvPr id="5" name="TextBox 4">
              <a:extLst>
                <a:ext uri="{FF2B5EF4-FFF2-40B4-BE49-F238E27FC236}">
                  <a16:creationId xmlns:a16="http://schemas.microsoft.com/office/drawing/2014/main" id="{B8507E59-EF48-D2FB-5C1A-0A7115D382A5}"/>
                </a:ext>
              </a:extLst>
            </p:cNvPr>
            <p:cNvSpPr txBox="1"/>
            <p:nvPr/>
          </p:nvSpPr>
          <p:spPr>
            <a:xfrm>
              <a:off x="8079620" y="2624667"/>
              <a:ext cx="3822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Gene Therapy</a:t>
              </a:r>
            </a:p>
          </p:txBody>
        </p:sp>
      </p:grpSp>
      <p:grpSp>
        <p:nvGrpSpPr>
          <p:cNvPr id="23" name="Group 22">
            <a:extLst>
              <a:ext uri="{FF2B5EF4-FFF2-40B4-BE49-F238E27FC236}">
                <a16:creationId xmlns:a16="http://schemas.microsoft.com/office/drawing/2014/main" id="{5564A61A-5489-1D43-AAAB-4BEC1E872624}"/>
              </a:ext>
            </a:extLst>
          </p:cNvPr>
          <p:cNvGrpSpPr/>
          <p:nvPr/>
        </p:nvGrpSpPr>
        <p:grpSpPr>
          <a:xfrm>
            <a:off x="7925405" y="3430210"/>
            <a:ext cx="3939333" cy="2425824"/>
            <a:chOff x="5309810" y="3514877"/>
            <a:chExt cx="5399833" cy="2817407"/>
          </a:xfrm>
        </p:grpSpPr>
        <p:pic>
          <p:nvPicPr>
            <p:cNvPr id="21" name="Picture 20" descr="A person in a chair in a room with people&#10;&#10;Description automatically generated">
              <a:extLst>
                <a:ext uri="{FF2B5EF4-FFF2-40B4-BE49-F238E27FC236}">
                  <a16:creationId xmlns:a16="http://schemas.microsoft.com/office/drawing/2014/main" id="{9ECEBA00-66FF-03CE-E610-F476824F6F49}"/>
                </a:ext>
              </a:extLst>
            </p:cNvPr>
            <p:cNvPicPr>
              <a:picLocks noChangeAspect="1"/>
            </p:cNvPicPr>
            <p:nvPr/>
          </p:nvPicPr>
          <p:blipFill rotWithShape="1">
            <a:blip r:embed="rId5"/>
            <a:srcRect l="761" t="25726" r="508" b="415"/>
            <a:stretch/>
          </p:blipFill>
          <p:spPr>
            <a:xfrm>
              <a:off x="5387850" y="3514877"/>
              <a:ext cx="5321793" cy="2446079"/>
            </a:xfrm>
            <a:prstGeom prst="rect">
              <a:avLst/>
            </a:prstGeom>
          </p:spPr>
        </p:pic>
        <p:sp>
          <p:nvSpPr>
            <p:cNvPr id="22" name="TextBox 21">
              <a:extLst>
                <a:ext uri="{FF2B5EF4-FFF2-40B4-BE49-F238E27FC236}">
                  <a16:creationId xmlns:a16="http://schemas.microsoft.com/office/drawing/2014/main" id="{B7444F24-881E-E0F8-7220-2965C34D1079}"/>
                </a:ext>
              </a:extLst>
            </p:cNvPr>
            <p:cNvSpPr txBox="1"/>
            <p:nvPr/>
          </p:nvSpPr>
          <p:spPr>
            <a:xfrm>
              <a:off x="5309810" y="5962952"/>
              <a:ext cx="53219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Patient Advocacy</a:t>
              </a:r>
            </a:p>
          </p:txBody>
        </p:sp>
      </p:grpSp>
      <p:pic>
        <p:nvPicPr>
          <p:cNvPr id="12" name="Picture 11" descr="A black background with red and grey letters&#10;&#10;AI-generated content may be incorrect.">
            <a:extLst>
              <a:ext uri="{FF2B5EF4-FFF2-40B4-BE49-F238E27FC236}">
                <a16:creationId xmlns:a16="http://schemas.microsoft.com/office/drawing/2014/main" id="{20689F5B-1C0A-7EDE-ABD4-649C25C1F7A9}"/>
              </a:ext>
            </a:extLst>
          </p:cNvPr>
          <p:cNvPicPr>
            <a:picLocks noChangeAspect="1"/>
          </p:cNvPicPr>
          <p:nvPr/>
        </p:nvPicPr>
        <p:blipFill>
          <a:blip r:embed="rId6"/>
          <a:stretch>
            <a:fillRect/>
          </a:stretch>
        </p:blipFill>
        <p:spPr>
          <a:xfrm>
            <a:off x="9352359" y="6373147"/>
            <a:ext cx="2732486" cy="368442"/>
          </a:xfrm>
          <a:prstGeom prst="rect">
            <a:avLst/>
          </a:prstGeom>
        </p:spPr>
      </p:pic>
    </p:spTree>
    <p:extLst>
      <p:ext uri="{BB962C8B-B14F-4D97-AF65-F5344CB8AC3E}">
        <p14:creationId xmlns:p14="http://schemas.microsoft.com/office/powerpoint/2010/main" val="357305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1EE31-986E-F73F-22B1-DE9DA2CD3E35}"/>
              </a:ext>
            </a:extLst>
          </p:cNvPr>
          <p:cNvSpPr>
            <a:spLocks noGrp="1"/>
          </p:cNvSpPr>
          <p:nvPr>
            <p:ph type="sldNum" sz="quarter" idx="21"/>
          </p:nvPr>
        </p:nvSpPr>
        <p:spPr>
          <a:xfrm>
            <a:off x="11347742" y="6346858"/>
            <a:ext cx="382295" cy="193232"/>
          </a:xfrm>
        </p:spPr>
        <p:txBody>
          <a:bodyPr anchor="b">
            <a:normAutofit/>
          </a:bodyPr>
          <a:lstStyle/>
          <a:p>
            <a:pPr>
              <a:spcAft>
                <a:spcPts val="600"/>
              </a:spcAft>
            </a:pPr>
            <a:fld id="{63DCA5C9-2E11-4C67-86EB-AE1DE127DC64}" type="slidenum">
              <a:rPr lang="en-US" smtClean="0"/>
              <a:pPr>
                <a:spcAft>
                  <a:spcPts val="600"/>
                </a:spcAft>
              </a:pPr>
              <a:t>50</a:t>
            </a:fld>
            <a:endParaRPr lang="en-US"/>
          </a:p>
        </p:txBody>
      </p:sp>
      <p:sp>
        <p:nvSpPr>
          <p:cNvPr id="33" name="Text Placeholder 2">
            <a:extLst>
              <a:ext uri="{FF2B5EF4-FFF2-40B4-BE49-F238E27FC236}">
                <a16:creationId xmlns:a16="http://schemas.microsoft.com/office/drawing/2014/main" id="{7146D933-C34B-D68C-6F0C-74080F796818}"/>
              </a:ext>
            </a:extLst>
          </p:cNvPr>
          <p:cNvSpPr>
            <a:spLocks noGrp="1"/>
          </p:cNvSpPr>
          <p:nvPr>
            <p:ph type="body" sz="quarter" idx="22"/>
          </p:nvPr>
        </p:nvSpPr>
        <p:spPr>
          <a:xfrm>
            <a:off x="6066484" y="1941512"/>
            <a:ext cx="5507834" cy="4116388"/>
          </a:xfrm>
        </p:spPr>
        <p:txBody>
          <a:bodyPr vert="horz" lIns="0" tIns="0" rIns="0" bIns="0" rtlCol="0" anchor="t">
            <a:noAutofit/>
          </a:bodyPr>
          <a:lstStyle/>
          <a:p>
            <a:pPr marL="285750" indent="-285750">
              <a:buChar char="•"/>
            </a:pPr>
            <a:r>
              <a:rPr lang="en-US" sz="3200" b="1" dirty="0">
                <a:ea typeface="Verdana"/>
              </a:rPr>
              <a:t>Augment Consent</a:t>
            </a:r>
          </a:p>
          <a:p>
            <a:pPr marL="514350" lvl="2" indent="-285750">
              <a:buFont typeface="Wingdings" panose="020B0604020202020204" pitchFamily="34" charset="0"/>
              <a:buChar char="§"/>
            </a:pPr>
            <a:r>
              <a:rPr lang="en-US" sz="2800" dirty="0">
                <a:solidFill>
                  <a:srgbClr val="000000"/>
                </a:solidFill>
                <a:ea typeface="Verdana"/>
              </a:rPr>
              <a:t>Institutional trustworthiness</a:t>
            </a:r>
          </a:p>
          <a:p>
            <a:pPr marL="514350" lvl="2" indent="-285750">
              <a:buFont typeface="Wingdings" panose="020B0604020202020204" pitchFamily="34" charset="0"/>
              <a:buChar char="§"/>
            </a:pPr>
            <a:r>
              <a:rPr lang="en-US" sz="2800" dirty="0">
                <a:solidFill>
                  <a:srgbClr val="000000"/>
                </a:solidFill>
                <a:ea typeface="Verdana"/>
              </a:rPr>
              <a:t>Ancillary care</a:t>
            </a:r>
            <a:endParaRPr lang="en-US" sz="2800" dirty="0">
              <a:solidFill>
                <a:srgbClr val="000000"/>
              </a:solidFill>
            </a:endParaRPr>
          </a:p>
          <a:p>
            <a:pPr marL="285750" indent="-285750">
              <a:buFont typeface="Arial" panose="020B0604020202020204" pitchFamily="34" charset="0"/>
              <a:buChar char="•"/>
            </a:pPr>
            <a:r>
              <a:rPr lang="en-US" sz="3200" b="1" dirty="0">
                <a:solidFill>
                  <a:srgbClr val="000000"/>
                </a:solidFill>
                <a:ea typeface="Verdana"/>
              </a:rPr>
              <a:t>Rebalance Beneficence</a:t>
            </a:r>
          </a:p>
          <a:p>
            <a:pPr marL="514350" lvl="2" indent="-285750">
              <a:buClr>
                <a:srgbClr val="000000"/>
              </a:buClr>
              <a:buFont typeface="Wingdings" panose="020B0604020202020204" pitchFamily="34" charset="0"/>
              <a:buChar char="§"/>
            </a:pPr>
            <a:r>
              <a:rPr lang="en-US" sz="2800" dirty="0">
                <a:solidFill>
                  <a:srgbClr val="000000"/>
                </a:solidFill>
                <a:ea typeface="Verdana"/>
              </a:rPr>
              <a:t>Expectations of benefit</a:t>
            </a:r>
          </a:p>
          <a:p>
            <a:pPr marL="514350" lvl="2" indent="-285750">
              <a:buClr>
                <a:srgbClr val="000000"/>
              </a:buClr>
              <a:buFont typeface="Wingdings" panose="020B0604020202020204" pitchFamily="34" charset="0"/>
              <a:buChar char="§"/>
            </a:pPr>
            <a:r>
              <a:rPr lang="en-US" sz="2800" dirty="0">
                <a:solidFill>
                  <a:srgbClr val="000000"/>
                </a:solidFill>
                <a:ea typeface="Verdana"/>
              </a:rPr>
              <a:t>Minimizing burdens </a:t>
            </a:r>
          </a:p>
          <a:p>
            <a:pPr marL="285750" indent="-285750">
              <a:buClr>
                <a:srgbClr val="000000"/>
              </a:buClr>
              <a:buFont typeface="Arial,Sans-Serif" panose="020B0604020202020204" pitchFamily="34" charset="0"/>
              <a:buChar char="•"/>
            </a:pPr>
            <a:r>
              <a:rPr lang="en-US" sz="3200" b="1" dirty="0">
                <a:solidFill>
                  <a:srgbClr val="000000"/>
                </a:solidFill>
                <a:ea typeface="Calibri"/>
                <a:cs typeface="Calibri"/>
              </a:rPr>
              <a:t>Implement Justice</a:t>
            </a:r>
            <a:endParaRPr lang="en-US" sz="3200" b="1" dirty="0"/>
          </a:p>
          <a:p>
            <a:pPr marL="514350" lvl="2" indent="-285750">
              <a:buClr>
                <a:srgbClr val="000000"/>
              </a:buClr>
              <a:buFont typeface="Wingdings" panose="020B0604020202020204" pitchFamily="34" charset="0"/>
              <a:buChar char="§"/>
            </a:pPr>
            <a:r>
              <a:rPr lang="en-US" sz="2800" dirty="0">
                <a:solidFill>
                  <a:srgbClr val="000000"/>
                </a:solidFill>
                <a:ea typeface="Verdana"/>
                <a:cs typeface="Calibri"/>
              </a:rPr>
              <a:t>Community engagement</a:t>
            </a:r>
          </a:p>
          <a:p>
            <a:pPr marL="514350" lvl="2" indent="-285750">
              <a:buClr>
                <a:srgbClr val="000000"/>
              </a:buClr>
              <a:buFont typeface="Wingdings" panose="020B0604020202020204" pitchFamily="34" charset="0"/>
              <a:buChar char="§"/>
            </a:pPr>
            <a:r>
              <a:rPr lang="en-US" sz="2800" dirty="0">
                <a:solidFill>
                  <a:srgbClr val="000000"/>
                </a:solidFill>
                <a:ea typeface="Verdana"/>
              </a:rPr>
              <a:t>Integrated approaches to rare disease research</a:t>
            </a:r>
            <a:endParaRPr lang="en-US" sz="2400" dirty="0">
              <a:solidFill>
                <a:srgbClr val="000000"/>
              </a:solidFill>
            </a:endParaRPr>
          </a:p>
        </p:txBody>
      </p:sp>
      <p:sp>
        <p:nvSpPr>
          <p:cNvPr id="34" name="Text Placeholder 3">
            <a:extLst>
              <a:ext uri="{FF2B5EF4-FFF2-40B4-BE49-F238E27FC236}">
                <a16:creationId xmlns:a16="http://schemas.microsoft.com/office/drawing/2014/main" id="{887F8243-C5C8-C8C9-C10B-AFF832EC7EBF}"/>
              </a:ext>
            </a:extLst>
          </p:cNvPr>
          <p:cNvSpPr>
            <a:spLocks noGrp="1"/>
          </p:cNvSpPr>
          <p:nvPr>
            <p:ph type="body" sz="quarter" idx="23"/>
          </p:nvPr>
        </p:nvSpPr>
        <p:spPr>
          <a:xfrm>
            <a:off x="4202641" y="381000"/>
            <a:ext cx="7971892" cy="1057028"/>
          </a:xfrm>
        </p:spPr>
        <p:txBody>
          <a:bodyPr/>
          <a:lstStyle/>
          <a:p>
            <a:pPr algn="ctr"/>
            <a:r>
              <a:rPr lang="en-US" sz="3600" dirty="0"/>
              <a:t>Integrating Equity Upstream in the Translational Pipeline</a:t>
            </a:r>
          </a:p>
        </p:txBody>
      </p:sp>
      <p:pic>
        <p:nvPicPr>
          <p:cNvPr id="27" name="Picture 26" descr="A close-up of a page&#10;&#10;Description automatically generated">
            <a:extLst>
              <a:ext uri="{FF2B5EF4-FFF2-40B4-BE49-F238E27FC236}">
                <a16:creationId xmlns:a16="http://schemas.microsoft.com/office/drawing/2014/main" id="{9A9F4778-764D-8E12-8CA3-3CBF15488623}"/>
              </a:ext>
            </a:extLst>
          </p:cNvPr>
          <p:cNvPicPr>
            <a:picLocks noChangeAspect="1"/>
          </p:cNvPicPr>
          <p:nvPr/>
        </p:nvPicPr>
        <p:blipFill>
          <a:blip r:embed="rId3"/>
          <a:stretch>
            <a:fillRect/>
          </a:stretch>
        </p:blipFill>
        <p:spPr>
          <a:xfrm>
            <a:off x="263232" y="2114373"/>
            <a:ext cx="4939242" cy="3525309"/>
          </a:xfrm>
          <a:prstGeom prst="rect">
            <a:avLst/>
          </a:prstGeom>
        </p:spPr>
      </p:pic>
    </p:spTree>
    <p:extLst>
      <p:ext uri="{BB962C8B-B14F-4D97-AF65-F5344CB8AC3E}">
        <p14:creationId xmlns:p14="http://schemas.microsoft.com/office/powerpoint/2010/main" val="204994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E9227A33-36FE-2BC4-295C-4AF16AFCB009}"/>
              </a:ext>
            </a:extLst>
          </p:cNvPr>
          <p:cNvPicPr>
            <a:picLocks noChangeAspect="1"/>
          </p:cNvPicPr>
          <p:nvPr/>
        </p:nvPicPr>
        <p:blipFill>
          <a:blip r:embed="rId3"/>
          <a:stretch>
            <a:fillRect/>
          </a:stretch>
        </p:blipFill>
        <p:spPr>
          <a:xfrm>
            <a:off x="549818" y="1324520"/>
            <a:ext cx="11244829" cy="4975835"/>
          </a:xfrm>
          <a:prstGeom prst="rect">
            <a:avLst/>
          </a:prstGeom>
          <a:ln>
            <a:noFill/>
          </a:ln>
        </p:spPr>
      </p:pic>
      <p:sp>
        <p:nvSpPr>
          <p:cNvPr id="3" name="Text Placeholder 3">
            <a:extLst>
              <a:ext uri="{FF2B5EF4-FFF2-40B4-BE49-F238E27FC236}">
                <a16:creationId xmlns:a16="http://schemas.microsoft.com/office/drawing/2014/main" id="{D6CCF433-1F0A-B487-01C1-59BCE41136C6}"/>
              </a:ext>
            </a:extLst>
          </p:cNvPr>
          <p:cNvSpPr txBox="1">
            <a:spLocks/>
          </p:cNvSpPr>
          <p:nvPr/>
        </p:nvSpPr>
        <p:spPr>
          <a:xfrm>
            <a:off x="-2470" y="381000"/>
            <a:ext cx="12191114" cy="1057028"/>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0" i="0" kern="1200">
                <a:solidFill>
                  <a:schemeClr val="tx1"/>
                </a:solidFill>
                <a:latin typeface="+mn-lt"/>
                <a:ea typeface="Verdana" panose="020B0604030504040204" pitchFamily="34" charset="0"/>
                <a:cs typeface="Verdana" panose="020B0604030504040204" pitchFamily="34" charset="0"/>
              </a:defRPr>
            </a:lvl1pPr>
            <a:lvl2pPr marL="0" indent="0" algn="l" defTabSz="914400" rtl="0" eaLnBrk="1" latinLnBrk="0" hangingPunct="1">
              <a:lnSpc>
                <a:spcPct val="100000"/>
              </a:lnSpc>
              <a:spcBef>
                <a:spcPts val="0"/>
              </a:spcBef>
              <a:spcAft>
                <a:spcPts val="1600"/>
              </a:spcAft>
              <a:buClr>
                <a:schemeClr val="accent1"/>
              </a:buClr>
              <a:buFontTx/>
              <a:buNone/>
              <a:tabLst>
                <a:tab pos="280988" algn="l"/>
              </a:tabLst>
              <a:defRPr sz="2200" b="1" i="0" kern="1200" cap="none" baseline="0">
                <a:solidFill>
                  <a:schemeClr val="accent3"/>
                </a:solidFill>
                <a:latin typeface="+mn-lt"/>
                <a:ea typeface="Verdana" panose="020B0604030504040204" pitchFamily="34" charset="0"/>
                <a:cs typeface="Verdana" panose="020B0604030504040204" pitchFamily="34" charset="0"/>
              </a:defRPr>
            </a:lvl2pPr>
            <a:lvl3pPr marL="228600" indent="-228600" algn="l" defTabSz="292608" rtl="0" eaLnBrk="1" latinLnBrk="0" hangingPunct="1">
              <a:lnSpc>
                <a:spcPct val="100000"/>
              </a:lnSpc>
              <a:spcBef>
                <a:spcPts val="0"/>
              </a:spcBef>
              <a:spcAft>
                <a:spcPts val="0"/>
              </a:spcAft>
              <a:buClr>
                <a:schemeClr val="tx1"/>
              </a:buClr>
              <a:buFont typeface="Arial" panose="020B0604020202020204" pitchFamily="34" charset="0"/>
              <a:buChar char="•"/>
              <a:tabLst>
                <a:tab pos="276225" algn="l"/>
                <a:tab pos="584200" algn="l"/>
              </a:tabLst>
              <a:defRPr sz="1600" b="0" i="0" kern="1200">
                <a:solidFill>
                  <a:schemeClr val="tx1"/>
                </a:solidFill>
                <a:latin typeface="+mn-lt"/>
                <a:ea typeface="Verdana" panose="020B0604030504040204" pitchFamily="34" charset="0"/>
                <a:cs typeface="Verdana" panose="020B0604030504040204" pitchFamily="34" charset="0"/>
              </a:defRPr>
            </a:lvl3pPr>
            <a:lvl4pPr marL="457200" marR="0" indent="-228600" algn="l" defTabSz="292608" rtl="0" eaLnBrk="1" fontAlgn="auto" latinLnBrk="0" hangingPunct="1">
              <a:lnSpc>
                <a:spcPct val="100000"/>
              </a:lnSpc>
              <a:spcBef>
                <a:spcPts val="0"/>
              </a:spcBef>
              <a:spcAft>
                <a:spcPts val="0"/>
              </a:spcAft>
              <a:buClr>
                <a:schemeClr val="tx1"/>
              </a:buClr>
              <a:buSzPct val="100000"/>
              <a:buFont typeface="System Font Regular"/>
              <a:buChar char="–"/>
              <a:tabLst/>
              <a:defRPr sz="1600" b="0" i="0" kern="1200">
                <a:solidFill>
                  <a:schemeClr val="tx1"/>
                </a:solidFill>
                <a:latin typeface="+mn-lt"/>
                <a:ea typeface="Verdana" panose="020B0604030504040204" pitchFamily="34" charset="0"/>
                <a:cs typeface="Verdana" panose="020B0604030504040204" pitchFamily="34" charset="0"/>
              </a:defRPr>
            </a:lvl4pPr>
            <a:lvl5pPr marL="0" indent="0" algn="l" defTabSz="292608" rtl="0" eaLnBrk="1" latinLnBrk="0" hangingPunct="1">
              <a:lnSpc>
                <a:spcPct val="100000"/>
              </a:lnSpc>
              <a:spcBef>
                <a:spcPts val="0"/>
              </a:spcBef>
              <a:spcAft>
                <a:spcPts val="0"/>
              </a:spcAft>
              <a:buClr>
                <a:schemeClr val="tx1"/>
              </a:buClr>
              <a:buSzPct val="100000"/>
              <a:buFontTx/>
              <a:buNone/>
              <a:tabLst>
                <a:tab pos="292608" algn="l"/>
                <a:tab pos="585216" algn="l"/>
              </a:tabLst>
              <a:defRPr sz="1400" b="0" i="0" kern="1200">
                <a:solidFill>
                  <a:schemeClr val="tx1"/>
                </a:solidFill>
                <a:latin typeface="+mn-lt"/>
                <a:ea typeface="Verdana" panose="020B0604030504040204" pitchFamily="34" charset="0"/>
                <a:cs typeface="Verdana" panose="020B0604030504040204" pitchFamily="34" charset="0"/>
              </a:defRPr>
            </a:lvl5pPr>
            <a:lvl6pPr marL="228600" indent="-228600" algn="l" defTabSz="914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400" b="0" i="0" kern="1200">
                <a:solidFill>
                  <a:schemeClr val="tx1"/>
                </a:solidFill>
                <a:latin typeface="+mn-lt"/>
                <a:ea typeface="Verdana" panose="020B0604030504040204" pitchFamily="34" charset="0"/>
                <a:cs typeface="Verdana" panose="020B0604030504040204" pitchFamily="34" charset="0"/>
              </a:defRPr>
            </a:lvl6pPr>
            <a:lvl7pPr marL="457200" indent="-228600" algn="l" defTabSz="914400" rtl="0" eaLnBrk="1" latinLnBrk="0" hangingPunct="1">
              <a:lnSpc>
                <a:spcPct val="100000"/>
              </a:lnSpc>
              <a:spcBef>
                <a:spcPts val="0"/>
              </a:spcBef>
              <a:spcAft>
                <a:spcPts val="0"/>
              </a:spcAft>
              <a:buClr>
                <a:schemeClr val="tx2"/>
              </a:buClr>
              <a:buSzPct val="100000"/>
              <a:buFont typeface="System Font Regular"/>
              <a:buChar char="–"/>
              <a:tabLst/>
              <a:defRPr sz="1400" b="0" i="0" kern="120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100000"/>
              </a:lnSpc>
              <a:spcBef>
                <a:spcPts val="0"/>
              </a:spcBef>
              <a:spcAft>
                <a:spcPts val="0"/>
              </a:spcAft>
              <a:buClr>
                <a:schemeClr val="tx2"/>
              </a:buClr>
              <a:buSzPct val="100000"/>
              <a:buFontTx/>
              <a:buNone/>
              <a:tabLst/>
              <a:defRPr sz="1400" b="0" i="0" kern="1200">
                <a:solidFill>
                  <a:schemeClr val="tx1"/>
                </a:solidFill>
                <a:latin typeface="+mn-lt"/>
                <a:ea typeface="Verdana" panose="020B0604030504040204" pitchFamily="34" charset="0"/>
                <a:cs typeface="Verdana" panose="020B0604030504040204" pitchFamily="34" charset="0"/>
              </a:defRPr>
            </a:lvl9pPr>
          </a:lstStyle>
          <a:p>
            <a:pPr algn="ctr"/>
            <a:r>
              <a:rPr lang="en-US" sz="3600" b="1" dirty="0">
                <a:solidFill>
                  <a:srgbClr val="8C1515"/>
                </a:solidFill>
                <a:latin typeface="Times New Roman"/>
                <a:cs typeface="Times New Roman"/>
              </a:rPr>
              <a:t>Integrating Equity Upstream in the Translational Pipeline</a:t>
            </a:r>
            <a:endParaRPr lang="en-US" dirty="0"/>
          </a:p>
        </p:txBody>
      </p:sp>
    </p:spTree>
    <p:extLst>
      <p:ext uri="{BB962C8B-B14F-4D97-AF65-F5344CB8AC3E}">
        <p14:creationId xmlns:p14="http://schemas.microsoft.com/office/powerpoint/2010/main" val="1415273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4CF70D78-D51C-A96C-DE38-FA1A2FFC7989}"/>
              </a:ext>
            </a:extLst>
          </p:cNvPr>
          <p:cNvPicPr>
            <a:picLocks noChangeAspect="1"/>
          </p:cNvPicPr>
          <p:nvPr/>
        </p:nvPicPr>
        <p:blipFill rotWithShape="1">
          <a:blip r:embed="rId3"/>
          <a:srcRect l="145" r="723"/>
          <a:stretch/>
        </p:blipFill>
        <p:spPr>
          <a:xfrm>
            <a:off x="780581" y="321734"/>
            <a:ext cx="4780005" cy="2905170"/>
          </a:xfrm>
          <a:prstGeom prst="rect">
            <a:avLst/>
          </a:prstGeom>
        </p:spPr>
      </p:pic>
      <p:sp>
        <p:nvSpPr>
          <p:cNvPr id="56" name="Rectangle 55">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medical research&#10;&#10;Description automatically generated">
            <a:extLst>
              <a:ext uri="{FF2B5EF4-FFF2-40B4-BE49-F238E27FC236}">
                <a16:creationId xmlns:a16="http://schemas.microsoft.com/office/drawing/2014/main" id="{9DB6BAF6-D088-BEBE-6E07-64144C917874}"/>
              </a:ext>
            </a:extLst>
          </p:cNvPr>
          <p:cNvPicPr>
            <a:picLocks noChangeAspect="1"/>
          </p:cNvPicPr>
          <p:nvPr/>
        </p:nvPicPr>
        <p:blipFill>
          <a:blip r:embed="rId4"/>
          <a:stretch>
            <a:fillRect/>
          </a:stretch>
        </p:blipFill>
        <p:spPr>
          <a:xfrm>
            <a:off x="6663445" y="321734"/>
            <a:ext cx="4401772" cy="2905170"/>
          </a:xfrm>
          <a:prstGeom prst="rect">
            <a:avLst/>
          </a:prstGeom>
        </p:spPr>
      </p:pic>
      <p:sp>
        <p:nvSpPr>
          <p:cNvPr id="58" name="Rectangle 57">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website&#10;&#10;Description automatically generated">
            <a:extLst>
              <a:ext uri="{FF2B5EF4-FFF2-40B4-BE49-F238E27FC236}">
                <a16:creationId xmlns:a16="http://schemas.microsoft.com/office/drawing/2014/main" id="{17770BA5-0716-E9C9-A3CA-C7BE183520F4}"/>
              </a:ext>
            </a:extLst>
          </p:cNvPr>
          <p:cNvPicPr>
            <a:picLocks noChangeAspect="1"/>
          </p:cNvPicPr>
          <p:nvPr/>
        </p:nvPicPr>
        <p:blipFill rotWithShape="1">
          <a:blip r:embed="rId5"/>
          <a:srcRect l="-206" r="412"/>
          <a:stretch/>
        </p:blipFill>
        <p:spPr>
          <a:xfrm>
            <a:off x="457201" y="3835415"/>
            <a:ext cx="5426764" cy="2351921"/>
          </a:xfrm>
          <a:prstGeom prst="rect">
            <a:avLst/>
          </a:prstGeom>
        </p:spPr>
      </p:pic>
      <p:pic>
        <p:nvPicPr>
          <p:cNvPr id="5" name="Picture 4" descr="A screenshot of a web page&#10;&#10;Description automatically generated">
            <a:extLst>
              <a:ext uri="{FF2B5EF4-FFF2-40B4-BE49-F238E27FC236}">
                <a16:creationId xmlns:a16="http://schemas.microsoft.com/office/drawing/2014/main" id="{4F28E089-DB0A-979A-0A48-1DCB423D01DF}"/>
              </a:ext>
            </a:extLst>
          </p:cNvPr>
          <p:cNvPicPr>
            <a:picLocks noChangeAspect="1"/>
          </p:cNvPicPr>
          <p:nvPr/>
        </p:nvPicPr>
        <p:blipFill rotWithShape="1">
          <a:blip r:embed="rId6"/>
          <a:srcRect t="7710" r="-2" b="15770"/>
          <a:stretch/>
        </p:blipFill>
        <p:spPr>
          <a:xfrm>
            <a:off x="6308034" y="3754620"/>
            <a:ext cx="5112595" cy="2513511"/>
          </a:xfrm>
          <a:prstGeom prst="rect">
            <a:avLst/>
          </a:prstGeom>
        </p:spPr>
      </p:pic>
      <p:pic>
        <p:nvPicPr>
          <p:cNvPr id="3" name="Picture 2" descr="A black background with red and grey letters&#10;&#10;AI-generated content may be incorrect.">
            <a:extLst>
              <a:ext uri="{FF2B5EF4-FFF2-40B4-BE49-F238E27FC236}">
                <a16:creationId xmlns:a16="http://schemas.microsoft.com/office/drawing/2014/main" id="{1EB3829E-200E-6AEC-39E3-E4667758B2CC}"/>
              </a:ext>
            </a:extLst>
          </p:cNvPr>
          <p:cNvPicPr>
            <a:picLocks noChangeAspect="1"/>
          </p:cNvPicPr>
          <p:nvPr/>
        </p:nvPicPr>
        <p:blipFill>
          <a:blip r:embed="rId7"/>
          <a:stretch>
            <a:fillRect/>
          </a:stretch>
        </p:blipFill>
        <p:spPr>
          <a:xfrm>
            <a:off x="95250" y="6414819"/>
            <a:ext cx="2687692" cy="362489"/>
          </a:xfrm>
          <a:prstGeom prst="rect">
            <a:avLst/>
          </a:prstGeom>
        </p:spPr>
      </p:pic>
    </p:spTree>
    <p:extLst>
      <p:ext uri="{BB962C8B-B14F-4D97-AF65-F5344CB8AC3E}">
        <p14:creationId xmlns:p14="http://schemas.microsoft.com/office/powerpoint/2010/main" val="143284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Firemen in a huddle">
            <a:extLst>
              <a:ext uri="{FF2B5EF4-FFF2-40B4-BE49-F238E27FC236}">
                <a16:creationId xmlns:a16="http://schemas.microsoft.com/office/drawing/2014/main" id="{C36ADE59-D550-47D9-B791-F3644085395C}"/>
              </a:ext>
            </a:extLst>
          </p:cNvPr>
          <p:cNvPicPr>
            <a:picLocks noChangeAspect="1"/>
          </p:cNvPicPr>
          <p:nvPr/>
        </p:nvPicPr>
        <p:blipFill rotWithShape="1">
          <a:blip r:embed="rId2">
            <a:alphaModFix amt="35000"/>
          </a:blip>
          <a:srcRect t="7865" b="7865"/>
          <a:stretch/>
        </p:blipFill>
        <p:spPr>
          <a:xfrm>
            <a:off x="20" y="10"/>
            <a:ext cx="12191980" cy="6857990"/>
          </a:xfrm>
          <a:prstGeom prst="rect">
            <a:avLst/>
          </a:prstGeom>
        </p:spPr>
      </p:pic>
      <p:sp>
        <p:nvSpPr>
          <p:cNvPr id="2" name="Title 1">
            <a:extLst>
              <a:ext uri="{FF2B5EF4-FFF2-40B4-BE49-F238E27FC236}">
                <a16:creationId xmlns:a16="http://schemas.microsoft.com/office/drawing/2014/main" id="{A199E347-DCC2-4B59-B29C-921373BAFB2E}"/>
              </a:ext>
            </a:extLst>
          </p:cNvPr>
          <p:cNvSpPr>
            <a:spLocks noGrp="1"/>
          </p:cNvSpPr>
          <p:nvPr>
            <p:ph type="title"/>
          </p:nvPr>
        </p:nvSpPr>
        <p:spPr>
          <a:xfrm>
            <a:off x="838200" y="365125"/>
            <a:ext cx="10515600" cy="965730"/>
          </a:xfrm>
        </p:spPr>
        <p:txBody>
          <a:bodyPr>
            <a:normAutofit/>
          </a:bodyPr>
          <a:lstStyle/>
          <a:p>
            <a:pPr algn="ctr"/>
            <a:r>
              <a:rPr lang="en-US">
                <a:solidFill>
                  <a:srgbClr val="FFFFFF"/>
                </a:solidFill>
                <a:ea typeface="Calibri Light"/>
                <a:cs typeface="Calibri Light"/>
              </a:rPr>
              <a:t>Thank you!</a:t>
            </a:r>
            <a:endParaRPr lang="en-US">
              <a:solidFill>
                <a:srgbClr val="FFFFFF"/>
              </a:solidFill>
              <a:cs typeface="Calibri Light"/>
            </a:endParaRPr>
          </a:p>
        </p:txBody>
      </p:sp>
      <p:sp>
        <p:nvSpPr>
          <p:cNvPr id="8" name="Content Placeholder 7">
            <a:extLst>
              <a:ext uri="{FF2B5EF4-FFF2-40B4-BE49-F238E27FC236}">
                <a16:creationId xmlns:a16="http://schemas.microsoft.com/office/drawing/2014/main" id="{3C17A6AE-73A1-DCB3-42BE-2D89EDB1F747}"/>
              </a:ext>
            </a:extLst>
          </p:cNvPr>
          <p:cNvSpPr>
            <a:spLocks noGrp="1"/>
          </p:cNvSpPr>
          <p:nvPr>
            <p:ph sz="half" idx="1"/>
          </p:nvPr>
        </p:nvSpPr>
        <p:spPr>
          <a:xfrm>
            <a:off x="717426" y="1391086"/>
            <a:ext cx="5181600" cy="3768633"/>
          </a:xfrm>
        </p:spPr>
        <p:txBody>
          <a:bodyPr vert="horz" lIns="91440" tIns="45720" rIns="91440" bIns="45720" rtlCol="0" anchor="t">
            <a:noAutofit/>
          </a:bodyPr>
          <a:lstStyle/>
          <a:p>
            <a:pPr marL="457200" lvl="1" indent="0">
              <a:buNone/>
            </a:pPr>
            <a:r>
              <a:rPr lang="en-US" sz="1600">
                <a:solidFill>
                  <a:srgbClr val="FFFFFF"/>
                </a:solidFill>
                <a:ea typeface="+mn-lt"/>
                <a:cs typeface="+mn-lt"/>
              </a:rPr>
              <a:t>MENTORS, MENTEES AND COLLABORATORS</a:t>
            </a:r>
            <a:endParaRPr lang="en-US" sz="1600">
              <a:solidFill>
                <a:srgbClr val="FFFFFF"/>
              </a:solidFill>
              <a:cs typeface="Calibri"/>
            </a:endParaRPr>
          </a:p>
          <a:p>
            <a:pPr lvl="1"/>
            <a:r>
              <a:rPr lang="en-US" sz="1600">
                <a:solidFill>
                  <a:srgbClr val="FFFFFF"/>
                </a:solidFill>
                <a:ea typeface="Calibri"/>
                <a:cs typeface="Calibri"/>
              </a:rPr>
              <a:t>Mildred Cho, PhD, Stanford University</a:t>
            </a:r>
          </a:p>
          <a:p>
            <a:pPr lvl="1"/>
            <a:r>
              <a:rPr lang="en-US" sz="1600">
                <a:solidFill>
                  <a:srgbClr val="FFFFFF"/>
                </a:solidFill>
                <a:ea typeface="Calibri"/>
                <a:cs typeface="Calibri"/>
              </a:rPr>
              <a:t>Holly Tabor, PhD, Stanford University</a:t>
            </a:r>
            <a:endParaRPr lang="en-US" sz="1600">
              <a:solidFill>
                <a:srgbClr val="FFFFFF"/>
              </a:solidFill>
              <a:ea typeface="+mn-lt"/>
              <a:cs typeface="+mn-lt"/>
            </a:endParaRPr>
          </a:p>
          <a:p>
            <a:pPr lvl="1"/>
            <a:r>
              <a:rPr lang="en-US" sz="1600">
                <a:solidFill>
                  <a:srgbClr val="FFFFFF"/>
                </a:solidFill>
                <a:ea typeface="Calibri"/>
                <a:cs typeface="Calibri"/>
              </a:rPr>
              <a:t>David Magnus, PhD, Stanford University</a:t>
            </a:r>
          </a:p>
          <a:p>
            <a:pPr lvl="1"/>
            <a:r>
              <a:rPr lang="en-US" sz="1600">
                <a:solidFill>
                  <a:srgbClr val="FFFFFF"/>
                </a:solidFill>
                <a:ea typeface="Calibri"/>
                <a:cs typeface="Calibri"/>
              </a:rPr>
              <a:t>Euan Ashley, MD, PhD Stanford University</a:t>
            </a:r>
          </a:p>
          <a:p>
            <a:pPr lvl="1"/>
            <a:r>
              <a:rPr lang="en-US" sz="1600">
                <a:solidFill>
                  <a:srgbClr val="FFFFFF"/>
                </a:solidFill>
                <a:ea typeface="Calibri"/>
                <a:cs typeface="Calibri"/>
              </a:rPr>
              <a:t>Doug Owens, PhD, Stanford University</a:t>
            </a:r>
          </a:p>
          <a:p>
            <a:pPr lvl="1"/>
            <a:r>
              <a:rPr lang="en-US" sz="1600">
                <a:solidFill>
                  <a:srgbClr val="FFFFFF"/>
                </a:solidFill>
                <a:ea typeface="Calibri"/>
                <a:cs typeface="Calibri"/>
              </a:rPr>
              <a:t>Miriam Kupperman, PhD, UCSF</a:t>
            </a:r>
          </a:p>
          <a:p>
            <a:pPr lvl="1"/>
            <a:r>
              <a:rPr lang="en-US" sz="1600">
                <a:solidFill>
                  <a:srgbClr val="FFFFFF"/>
                </a:solidFill>
                <a:ea typeface="Calibri"/>
                <a:cs typeface="Calibri"/>
              </a:rPr>
              <a:t>Hadley Stevens Smith, PhD, Harvard University</a:t>
            </a:r>
          </a:p>
          <a:p>
            <a:pPr lvl="1"/>
            <a:r>
              <a:rPr lang="en-US" sz="1600">
                <a:solidFill>
                  <a:srgbClr val="FFFFFF"/>
                </a:solidFill>
                <a:ea typeface="Calibri"/>
                <a:cs typeface="Calibri"/>
              </a:rPr>
              <a:t>Jennifer Young, PhD, Northwestern University</a:t>
            </a:r>
          </a:p>
          <a:p>
            <a:pPr lvl="1"/>
            <a:r>
              <a:rPr lang="en-US" sz="1600">
                <a:solidFill>
                  <a:srgbClr val="FFFFFF"/>
                </a:solidFill>
                <a:ea typeface="Calibri"/>
                <a:cs typeface="Calibri"/>
              </a:rPr>
              <a:t>Kevin Mintz, PhD, Stanford University</a:t>
            </a:r>
          </a:p>
          <a:p>
            <a:pPr lvl="1"/>
            <a:r>
              <a:rPr lang="en-US" sz="1600" err="1">
                <a:solidFill>
                  <a:srgbClr val="FFFFFF"/>
                </a:solidFill>
                <a:ea typeface="Calibri"/>
                <a:cs typeface="Calibri"/>
              </a:rPr>
              <a:t>Eiiana</a:t>
            </a:r>
            <a:r>
              <a:rPr lang="en-US" sz="1600">
                <a:solidFill>
                  <a:srgbClr val="FFFFFF"/>
                </a:solidFill>
                <a:ea typeface="Calibri"/>
                <a:cs typeface="Calibri"/>
              </a:rPr>
              <a:t> Ward-Lev, BS, Stanford University</a:t>
            </a:r>
          </a:p>
          <a:p>
            <a:pPr lvl="1"/>
            <a:r>
              <a:rPr lang="en-US" sz="1600">
                <a:solidFill>
                  <a:srgbClr val="FFFFFF"/>
                </a:solidFill>
                <a:cs typeface="Calibri"/>
              </a:rPr>
              <a:t>Emily Miller, BA, UCSD</a:t>
            </a:r>
          </a:p>
          <a:p>
            <a:pPr lvl="1"/>
            <a:r>
              <a:rPr lang="en-US" sz="1600">
                <a:solidFill>
                  <a:srgbClr val="FFFFFF"/>
                </a:solidFill>
                <a:cs typeface="Calibri"/>
              </a:rPr>
              <a:t>Charis Tang, BA, Stanford University</a:t>
            </a:r>
          </a:p>
          <a:p>
            <a:pPr lvl="1"/>
            <a:r>
              <a:rPr lang="en-US" sz="1600" err="1">
                <a:solidFill>
                  <a:srgbClr val="FFFFFF"/>
                </a:solidFill>
                <a:cs typeface="Calibri"/>
              </a:rPr>
              <a:t>AudreyStephannie</a:t>
            </a:r>
            <a:r>
              <a:rPr lang="en-US" sz="1600">
                <a:solidFill>
                  <a:srgbClr val="FFFFFF"/>
                </a:solidFill>
                <a:cs typeface="Calibri"/>
              </a:rPr>
              <a:t> </a:t>
            </a:r>
            <a:r>
              <a:rPr lang="en-US" sz="1600" err="1">
                <a:solidFill>
                  <a:srgbClr val="FFFFFF"/>
                </a:solidFill>
                <a:cs typeface="Calibri"/>
              </a:rPr>
              <a:t>Maghiro</a:t>
            </a:r>
            <a:r>
              <a:rPr lang="en-US" sz="1600">
                <a:solidFill>
                  <a:srgbClr val="FFFFFF"/>
                </a:solidFill>
                <a:cs typeface="Calibri"/>
              </a:rPr>
              <a:t>, BS, WUSL</a:t>
            </a:r>
            <a:endParaRPr lang="en-US"/>
          </a:p>
          <a:p>
            <a:pPr lvl="1"/>
            <a:r>
              <a:rPr lang="en-US" sz="1600">
                <a:solidFill>
                  <a:srgbClr val="FFFFFF"/>
                </a:solidFill>
                <a:ea typeface="Calibri"/>
                <a:cs typeface="Calibri"/>
              </a:rPr>
              <a:t>Cara Hunt, MA, NYU Langone</a:t>
            </a:r>
          </a:p>
          <a:p>
            <a:pPr lvl="1"/>
            <a:r>
              <a:rPr lang="en-US" sz="1600">
                <a:solidFill>
                  <a:srgbClr val="FFFFFF"/>
                </a:solidFill>
                <a:ea typeface="Calibri"/>
                <a:cs typeface="Calibri"/>
              </a:rPr>
              <a:t>Faculty and staff at the Stanford Center for Undiagnosed Diseases</a:t>
            </a:r>
          </a:p>
          <a:p>
            <a:pPr lvl="1"/>
            <a:r>
              <a:rPr lang="en-US" sz="1600">
                <a:solidFill>
                  <a:srgbClr val="FFFFFF"/>
                </a:solidFill>
                <a:ea typeface="Calibri"/>
                <a:cs typeface="Calibri"/>
              </a:rPr>
              <a:t>Members of the Value Ethics Working Group</a:t>
            </a:r>
          </a:p>
          <a:p>
            <a:pPr lvl="1"/>
            <a:endParaRPr lang="en-US" sz="1100">
              <a:cs typeface="Calibri"/>
            </a:endParaRPr>
          </a:p>
          <a:p>
            <a:pPr marL="457200" lvl="1" indent="0">
              <a:buNone/>
            </a:pPr>
            <a:endParaRPr lang="en-US" sz="1100">
              <a:solidFill>
                <a:srgbClr val="FFFFFF"/>
              </a:solidFill>
              <a:ea typeface="Calibri"/>
              <a:cs typeface="Calibri"/>
            </a:endParaRPr>
          </a:p>
        </p:txBody>
      </p:sp>
      <p:sp>
        <p:nvSpPr>
          <p:cNvPr id="3" name="Content Placeholder 2">
            <a:extLst>
              <a:ext uri="{FF2B5EF4-FFF2-40B4-BE49-F238E27FC236}">
                <a16:creationId xmlns:a16="http://schemas.microsoft.com/office/drawing/2014/main" id="{6F2E831D-0794-5E67-7B6F-B0F648EF2100}"/>
              </a:ext>
            </a:extLst>
          </p:cNvPr>
          <p:cNvSpPr>
            <a:spLocks noGrp="1"/>
          </p:cNvSpPr>
          <p:nvPr>
            <p:ph sz="half" idx="2"/>
          </p:nvPr>
        </p:nvSpPr>
        <p:spPr>
          <a:xfrm>
            <a:off x="6274298" y="1394821"/>
            <a:ext cx="5202476" cy="1608813"/>
          </a:xfrm>
          <a:ln>
            <a:noFill/>
          </a:ln>
        </p:spPr>
        <p:txBody>
          <a:bodyPr vert="horz" lIns="91440" tIns="45720" rIns="91440" bIns="45720" rtlCol="0" anchor="t">
            <a:normAutofit fontScale="92500" lnSpcReduction="10000"/>
          </a:bodyPr>
          <a:lstStyle/>
          <a:p>
            <a:pPr lvl="1" indent="0">
              <a:buNone/>
            </a:pPr>
            <a:r>
              <a:rPr lang="en-US" sz="1600" dirty="0">
                <a:cs typeface="Calibri" panose="020F0502020204030204"/>
              </a:rPr>
              <a:t>FUNDING</a:t>
            </a:r>
          </a:p>
          <a:p>
            <a:pPr marL="971550" lvl="1" indent="-285750">
              <a:buFont typeface="Arial"/>
              <a:buChar char="•"/>
            </a:pPr>
            <a:r>
              <a:rPr lang="en-US" sz="1600">
                <a:ea typeface="Calibri"/>
                <a:cs typeface="Calibri" panose="020F0502020204030204"/>
              </a:rPr>
              <a:t>NHGRI R01HG014059 (PI: Halley)</a:t>
            </a:r>
            <a:endParaRPr lang="en-US" sz="1600" dirty="0">
              <a:cs typeface="Calibri" panose="020F0502020204030204"/>
            </a:endParaRPr>
          </a:p>
          <a:p>
            <a:pPr marL="971550" lvl="1" indent="-285750">
              <a:buFont typeface="Arial"/>
              <a:buChar char="•"/>
            </a:pPr>
            <a:r>
              <a:rPr lang="en-US" sz="1500" dirty="0">
                <a:cs typeface="Calibri" panose="020F0502020204030204"/>
              </a:rPr>
              <a:t>NHGRI </a:t>
            </a:r>
            <a:r>
              <a:rPr lang="en-US" sz="1600" dirty="0">
                <a:cs typeface="Calibri" panose="020F0502020204030204"/>
              </a:rPr>
              <a:t> K01HG011341 (PI: Halley)</a:t>
            </a:r>
            <a:endParaRPr lang="en-US" sz="1600" dirty="0">
              <a:ea typeface="Calibri"/>
              <a:cs typeface="Calibri" panose="020F0502020204030204"/>
            </a:endParaRPr>
          </a:p>
          <a:p>
            <a:pPr marL="971550" lvl="1" indent="-285750">
              <a:buFont typeface="Arial,Sans-Serif"/>
              <a:buChar char="•"/>
            </a:pPr>
            <a:r>
              <a:rPr lang="en-US" sz="1500" dirty="0">
                <a:cs typeface="Calibri" panose="020F0502020204030204"/>
              </a:rPr>
              <a:t>Stanford MCHRI UDN Seed Grant (PI: Tabor)</a:t>
            </a:r>
            <a:endParaRPr lang="en-US" dirty="0"/>
          </a:p>
          <a:p>
            <a:pPr marL="971550" lvl="1" indent="-285750">
              <a:buFont typeface="Arial"/>
              <a:buChar char="•"/>
            </a:pPr>
            <a:r>
              <a:rPr lang="en-US" sz="1600">
                <a:cs typeface="Calibri" panose="020F0502020204030204"/>
              </a:rPr>
              <a:t>NHGRI </a:t>
            </a:r>
            <a:r>
              <a:rPr lang="en-US" sz="1600">
                <a:ea typeface="+mn-lt"/>
                <a:cs typeface="+mn-lt"/>
              </a:rPr>
              <a:t>U01HG010218 (PI: Ashley)</a:t>
            </a:r>
            <a:endParaRPr lang="en-US" sz="1600">
              <a:solidFill>
                <a:srgbClr val="FFFFFF"/>
              </a:solidFill>
              <a:ea typeface="+mn-lt"/>
              <a:cs typeface="+mn-lt"/>
            </a:endParaRPr>
          </a:p>
          <a:p>
            <a:pPr marL="971550" lvl="1" indent="-285750">
              <a:buFont typeface="Arial"/>
              <a:buChar char="•"/>
            </a:pPr>
            <a:r>
              <a:rPr lang="en-US" sz="1600" dirty="0">
                <a:ea typeface="+mn-lt"/>
                <a:cs typeface="+mn-lt"/>
              </a:rPr>
              <a:t>NIH U2CNS132415 (PI: </a:t>
            </a:r>
            <a:r>
              <a:rPr lang="en-US" sz="1600" dirty="0" err="1">
                <a:ea typeface="+mn-lt"/>
                <a:cs typeface="+mn-lt"/>
              </a:rPr>
              <a:t>Kohane</a:t>
            </a:r>
            <a:r>
              <a:rPr lang="en-US" sz="1600" dirty="0">
                <a:ea typeface="+mn-lt"/>
                <a:cs typeface="+mn-lt"/>
              </a:rPr>
              <a:t>)</a:t>
            </a:r>
            <a:endParaRPr lang="en-US" sz="1600" dirty="0">
              <a:cs typeface="Calibri" panose="020F0502020204030204"/>
            </a:endParaRPr>
          </a:p>
          <a:p>
            <a:pPr marL="971550" lvl="1" indent="-285750">
              <a:buFont typeface="Arial"/>
              <a:buChar char="•"/>
            </a:pPr>
            <a:endParaRPr lang="en-US" sz="1600">
              <a:cs typeface="Calibri" panose="020F0502020204030204"/>
            </a:endParaRPr>
          </a:p>
          <a:p>
            <a:pPr marL="971550" lvl="1" indent="-285750">
              <a:buFont typeface="Arial"/>
              <a:buChar char="•"/>
            </a:pPr>
            <a:endParaRPr lang="en-US" sz="1600">
              <a:cs typeface="Calibri" panose="020F0502020204030204"/>
            </a:endParaRPr>
          </a:p>
          <a:p>
            <a:pPr marL="971550" lvl="1" indent="-285750">
              <a:buFont typeface="Arial"/>
              <a:buChar char="•"/>
            </a:pPr>
            <a:endParaRPr lang="en-US" sz="1600">
              <a:cs typeface="Calibri" panose="020F0502020204030204"/>
            </a:endParaRPr>
          </a:p>
          <a:p>
            <a:pPr marL="971550" lvl="1" indent="-285750">
              <a:buFont typeface="Arial"/>
              <a:buChar char="•"/>
            </a:pPr>
            <a:endParaRPr lang="en-US" sz="1600">
              <a:cs typeface="Calibri" panose="020F0502020204030204"/>
            </a:endParaRPr>
          </a:p>
          <a:p>
            <a:pPr lvl="1" indent="0">
              <a:buNone/>
            </a:pPr>
            <a:endParaRPr lang="en-US" sz="1600">
              <a:cs typeface="Calibri" panose="020F0502020204030204"/>
            </a:endParaRPr>
          </a:p>
        </p:txBody>
      </p:sp>
      <p:sp>
        <p:nvSpPr>
          <p:cNvPr id="5" name="TextBox 4">
            <a:extLst>
              <a:ext uri="{FF2B5EF4-FFF2-40B4-BE49-F238E27FC236}">
                <a16:creationId xmlns:a16="http://schemas.microsoft.com/office/drawing/2014/main" id="{BD548CB4-84D3-F71D-C75C-19B842736728}"/>
              </a:ext>
            </a:extLst>
          </p:cNvPr>
          <p:cNvSpPr txBox="1"/>
          <p:nvPr/>
        </p:nvSpPr>
        <p:spPr>
          <a:xfrm>
            <a:off x="6870451" y="3354916"/>
            <a:ext cx="36732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To the patients and families living with undiagnosed and rare diseases – Thank you for letting me share your stories.</a:t>
            </a:r>
          </a:p>
        </p:txBody>
      </p:sp>
      <p:pic>
        <p:nvPicPr>
          <p:cNvPr id="7" name="Picture 6" descr="A black background with red and grey letters&#10;&#10;AI-generated content may be incorrect.">
            <a:extLst>
              <a:ext uri="{FF2B5EF4-FFF2-40B4-BE49-F238E27FC236}">
                <a16:creationId xmlns:a16="http://schemas.microsoft.com/office/drawing/2014/main" id="{16E9C0E5-86F7-DA63-7842-78BA09B682FD}"/>
              </a:ext>
            </a:extLst>
          </p:cNvPr>
          <p:cNvPicPr>
            <a:picLocks noChangeAspect="1"/>
          </p:cNvPicPr>
          <p:nvPr/>
        </p:nvPicPr>
        <p:blipFill>
          <a:blip r:embed="rId3"/>
          <a:stretch>
            <a:fillRect/>
          </a:stretch>
        </p:blipFill>
        <p:spPr>
          <a:xfrm>
            <a:off x="95250" y="6414819"/>
            <a:ext cx="2687692" cy="362489"/>
          </a:xfrm>
          <a:prstGeom prst="rect">
            <a:avLst/>
          </a:prstGeom>
        </p:spPr>
      </p:pic>
    </p:spTree>
    <p:extLst>
      <p:ext uri="{BB962C8B-B14F-4D97-AF65-F5344CB8AC3E}">
        <p14:creationId xmlns:p14="http://schemas.microsoft.com/office/powerpoint/2010/main" val="3557105338"/>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descr="A qr code with black squares&#10;&#10;AI-generated content may be incorrect.">
            <a:extLst>
              <a:ext uri="{FF2B5EF4-FFF2-40B4-BE49-F238E27FC236}">
                <a16:creationId xmlns:a16="http://schemas.microsoft.com/office/drawing/2014/main" id="{6912B719-BECF-AC9F-06E1-E0348CCFF3DA}"/>
              </a:ext>
            </a:extLst>
          </p:cNvPr>
          <p:cNvPicPr>
            <a:picLocks noChangeAspect="1"/>
          </p:cNvPicPr>
          <p:nvPr/>
        </p:nvPicPr>
        <p:blipFill>
          <a:blip r:embed="rId2"/>
          <a:stretch>
            <a:fillRect/>
          </a:stretch>
        </p:blipFill>
        <p:spPr>
          <a:xfrm>
            <a:off x="814917" y="1576917"/>
            <a:ext cx="3443111" cy="3513667"/>
          </a:xfrm>
          <a:prstGeom prst="rect">
            <a:avLst/>
          </a:prstGeom>
        </p:spPr>
      </p:pic>
      <p:sp>
        <p:nvSpPr>
          <p:cNvPr id="9" name="TextBox 8">
            <a:extLst>
              <a:ext uri="{FF2B5EF4-FFF2-40B4-BE49-F238E27FC236}">
                <a16:creationId xmlns:a16="http://schemas.microsoft.com/office/drawing/2014/main" id="{851755B5-8345-6A60-9665-0C4245EE1C4D}"/>
              </a:ext>
            </a:extLst>
          </p:cNvPr>
          <p:cNvSpPr txBox="1"/>
          <p:nvPr/>
        </p:nvSpPr>
        <p:spPr>
          <a:xfrm>
            <a:off x="814915" y="5125859"/>
            <a:ext cx="34501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References Cited</a:t>
            </a:r>
            <a:endParaRPr lang="en-US" b="1" dirty="0"/>
          </a:p>
        </p:txBody>
      </p:sp>
      <p:pic>
        <p:nvPicPr>
          <p:cNvPr id="10" name="Picture 9" descr="A qr code with black squares&#10;&#10;AI-generated content may be incorrect.">
            <a:extLst>
              <a:ext uri="{FF2B5EF4-FFF2-40B4-BE49-F238E27FC236}">
                <a16:creationId xmlns:a16="http://schemas.microsoft.com/office/drawing/2014/main" id="{6166CFB1-E86A-3020-A06B-30A07F5A060A}"/>
              </a:ext>
            </a:extLst>
          </p:cNvPr>
          <p:cNvPicPr>
            <a:picLocks noChangeAspect="1"/>
          </p:cNvPicPr>
          <p:nvPr/>
        </p:nvPicPr>
        <p:blipFill>
          <a:blip r:embed="rId3"/>
          <a:stretch>
            <a:fillRect/>
          </a:stretch>
        </p:blipFill>
        <p:spPr>
          <a:xfrm>
            <a:off x="7493314" y="1567135"/>
            <a:ext cx="3585550" cy="3532738"/>
          </a:xfrm>
          <a:prstGeom prst="rect">
            <a:avLst/>
          </a:prstGeom>
        </p:spPr>
      </p:pic>
      <p:sp>
        <p:nvSpPr>
          <p:cNvPr id="11" name="TextBox 10">
            <a:extLst>
              <a:ext uri="{FF2B5EF4-FFF2-40B4-BE49-F238E27FC236}">
                <a16:creationId xmlns:a16="http://schemas.microsoft.com/office/drawing/2014/main" id="{04AB0E7B-68A2-629B-CB57-BFE23DE36645}"/>
              </a:ext>
            </a:extLst>
          </p:cNvPr>
          <p:cNvSpPr txBox="1"/>
          <p:nvPr/>
        </p:nvSpPr>
        <p:spPr>
          <a:xfrm>
            <a:off x="7749340" y="5092329"/>
            <a:ext cx="3238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Feedback Welcome!</a:t>
            </a:r>
            <a:endParaRPr lang="en-US" b="1" dirty="0"/>
          </a:p>
        </p:txBody>
      </p:sp>
      <p:pic>
        <p:nvPicPr>
          <p:cNvPr id="13" name="Picture 12" descr="A black background with red and grey letters&#10;&#10;AI-generated content may be incorrect.">
            <a:extLst>
              <a:ext uri="{FF2B5EF4-FFF2-40B4-BE49-F238E27FC236}">
                <a16:creationId xmlns:a16="http://schemas.microsoft.com/office/drawing/2014/main" id="{38C1B1AD-4B33-38E3-1B17-63D71A744CFE}"/>
              </a:ext>
            </a:extLst>
          </p:cNvPr>
          <p:cNvPicPr>
            <a:picLocks noChangeAspect="1"/>
          </p:cNvPicPr>
          <p:nvPr/>
        </p:nvPicPr>
        <p:blipFill>
          <a:blip r:embed="rId4"/>
          <a:stretch>
            <a:fillRect/>
          </a:stretch>
        </p:blipFill>
        <p:spPr>
          <a:xfrm>
            <a:off x="95250" y="6414819"/>
            <a:ext cx="2687692" cy="362489"/>
          </a:xfrm>
          <a:prstGeom prst="rect">
            <a:avLst/>
          </a:prstGeom>
        </p:spPr>
      </p:pic>
    </p:spTree>
    <p:extLst>
      <p:ext uri="{BB962C8B-B14F-4D97-AF65-F5344CB8AC3E}">
        <p14:creationId xmlns:p14="http://schemas.microsoft.com/office/powerpoint/2010/main" val="1758356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NA Sequencing Costs: Data">
            <a:extLst>
              <a:ext uri="{FF2B5EF4-FFF2-40B4-BE49-F238E27FC236}">
                <a16:creationId xmlns:a16="http://schemas.microsoft.com/office/drawing/2014/main" id="{9A19FE01-7D8A-83A9-873A-C16E04D00F7E}"/>
              </a:ext>
            </a:extLst>
          </p:cNvPr>
          <p:cNvPicPr>
            <a:picLocks noGrp="1" noChangeAspect="1"/>
          </p:cNvPicPr>
          <p:nvPr>
            <p:ph sz="quarter" idx="19"/>
          </p:nvPr>
        </p:nvPicPr>
        <p:blipFill>
          <a:blip r:embed="rId3"/>
          <a:stretch>
            <a:fillRect/>
          </a:stretch>
        </p:blipFill>
        <p:spPr>
          <a:xfrm>
            <a:off x="1560427" y="1425651"/>
            <a:ext cx="8602039" cy="4855526"/>
          </a:xfrm>
          <a:noFill/>
        </p:spPr>
      </p:pic>
      <p:sp>
        <p:nvSpPr>
          <p:cNvPr id="2" name="Title 1">
            <a:extLst>
              <a:ext uri="{FF2B5EF4-FFF2-40B4-BE49-F238E27FC236}">
                <a16:creationId xmlns:a16="http://schemas.microsoft.com/office/drawing/2014/main" id="{9A036353-A74E-6B24-E941-01B1864FACA3}"/>
              </a:ext>
            </a:extLst>
          </p:cNvPr>
          <p:cNvSpPr>
            <a:spLocks noGrp="1"/>
          </p:cNvSpPr>
          <p:nvPr>
            <p:ph type="title"/>
          </p:nvPr>
        </p:nvSpPr>
        <p:spPr>
          <a:xfrm>
            <a:off x="259407" y="412749"/>
            <a:ext cx="11682833" cy="1014414"/>
          </a:xfrm>
        </p:spPr>
        <p:txBody>
          <a:bodyPr vert="horz" lIns="91440" tIns="45720" rIns="91440" bIns="45720" rtlCol="0" anchor="ctr">
            <a:normAutofit fontScale="90000"/>
          </a:bodyPr>
          <a:lstStyle/>
          <a:p>
            <a:r>
              <a:rPr lang="en-US" dirty="0"/>
              <a:t>Decreasing cost and increasing availability of sequencing</a:t>
            </a:r>
          </a:p>
        </p:txBody>
      </p:sp>
      <p:sp>
        <p:nvSpPr>
          <p:cNvPr id="31" name="Slide Number Placeholder 1" hidden="1">
            <a:extLst>
              <a:ext uri="{FF2B5EF4-FFF2-40B4-BE49-F238E27FC236}">
                <a16:creationId xmlns:a16="http://schemas.microsoft.com/office/drawing/2014/main" id="{FD110FFB-1819-8F4E-0F59-93C247C90DE2}"/>
              </a:ext>
            </a:extLst>
          </p:cNvPr>
          <p:cNvSpPr>
            <a:spLocks noGrp="1"/>
          </p:cNvSpPr>
          <p:nvPr>
            <p:ph type="sldNum" sz="quarter" idx="15"/>
          </p:nvPr>
        </p:nvSpPr>
        <p:spPr>
          <a:xfrm>
            <a:off x="11347742" y="6346858"/>
            <a:ext cx="382295" cy="193232"/>
          </a:xfrm>
        </p:spPr>
        <p:txBody>
          <a:bodyPr anchor="b">
            <a:normAutofit/>
          </a:bodyPr>
          <a:lstStyle/>
          <a:p>
            <a:pPr>
              <a:lnSpc>
                <a:spcPct val="90000"/>
              </a:lnSpc>
              <a:spcAft>
                <a:spcPts val="600"/>
              </a:spcAft>
            </a:pPr>
            <a:fld id="{63DCA5C9-2E11-4C67-86EB-AE1DE127DC64}" type="slidenum">
              <a:rPr lang="en-US" sz="700" smtClean="0"/>
              <a:pPr>
                <a:lnSpc>
                  <a:spcPct val="90000"/>
                </a:lnSpc>
                <a:spcAft>
                  <a:spcPts val="600"/>
                </a:spcAft>
              </a:pPr>
              <a:t>6</a:t>
            </a:fld>
            <a:endParaRPr lang="en-US" sz="700"/>
          </a:p>
        </p:txBody>
      </p:sp>
    </p:spTree>
    <p:extLst>
      <p:ext uri="{BB962C8B-B14F-4D97-AF65-F5344CB8AC3E}">
        <p14:creationId xmlns:p14="http://schemas.microsoft.com/office/powerpoint/2010/main" val="166187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216B7-493D-6EA4-BC78-D7AE9862FC20}"/>
            </a:ext>
          </a:extLst>
        </p:cNvPr>
        <p:cNvGrpSpPr/>
        <p:nvPr/>
      </p:nvGrpSpPr>
      <p:grpSpPr>
        <a:xfrm>
          <a:off x="0" y="0"/>
          <a:ext cx="0" cy="0"/>
          <a:chOff x="0" y="0"/>
          <a:chExt cx="0" cy="0"/>
        </a:xfrm>
      </p:grpSpPr>
      <p:sp>
        <p:nvSpPr>
          <p:cNvPr id="31" name="Slide Number Placeholder 1">
            <a:extLst>
              <a:ext uri="{FF2B5EF4-FFF2-40B4-BE49-F238E27FC236}">
                <a16:creationId xmlns:a16="http://schemas.microsoft.com/office/drawing/2014/main" id="{6CA607E2-A124-3A1D-0BD6-A29C2B644450}"/>
              </a:ext>
            </a:extLst>
          </p:cNvPr>
          <p:cNvSpPr>
            <a:spLocks noGrp="1"/>
          </p:cNvSpPr>
          <p:nvPr>
            <p:ph type="sldNum" sz="quarter" idx="15"/>
          </p:nvPr>
        </p:nvSpPr>
        <p:spPr>
          <a:xfrm>
            <a:off x="11347742" y="6346858"/>
            <a:ext cx="382295" cy="193232"/>
          </a:xfrm>
        </p:spPr>
        <p:txBody>
          <a:bodyPr anchor="b">
            <a:normAutofit/>
          </a:bodyPr>
          <a:lstStyle/>
          <a:p>
            <a:pPr>
              <a:spcAft>
                <a:spcPts val="600"/>
              </a:spcAft>
            </a:pPr>
            <a:fld id="{63DCA5C9-2E11-4C67-86EB-AE1DE127DC64}" type="slidenum">
              <a:rPr lang="en-US" smtClean="0"/>
              <a:pPr>
                <a:spcAft>
                  <a:spcPts val="600"/>
                </a:spcAft>
              </a:pPr>
              <a:t>7</a:t>
            </a:fld>
            <a:endParaRPr lang="en-US"/>
          </a:p>
        </p:txBody>
      </p:sp>
      <p:pic>
        <p:nvPicPr>
          <p:cNvPr id="10" name="Picture 9" descr="A graph with numbers and lines&#10;&#10;Description automatically generated">
            <a:extLst>
              <a:ext uri="{FF2B5EF4-FFF2-40B4-BE49-F238E27FC236}">
                <a16:creationId xmlns:a16="http://schemas.microsoft.com/office/drawing/2014/main" id="{9534B8B8-3383-BB3E-8D64-27D80F142A46}"/>
              </a:ext>
            </a:extLst>
          </p:cNvPr>
          <p:cNvPicPr>
            <a:picLocks noChangeAspect="1"/>
          </p:cNvPicPr>
          <p:nvPr/>
        </p:nvPicPr>
        <p:blipFill rotWithShape="1">
          <a:blip r:embed="rId3"/>
          <a:srcRect l="862" t="39" r="1" b="39"/>
          <a:stretch/>
        </p:blipFill>
        <p:spPr>
          <a:xfrm>
            <a:off x="363594" y="2147748"/>
            <a:ext cx="5506453" cy="3456450"/>
          </a:xfrm>
          <a:prstGeom prst="rect">
            <a:avLst/>
          </a:prstGeom>
          <a:noFill/>
        </p:spPr>
      </p:pic>
      <p:pic>
        <p:nvPicPr>
          <p:cNvPr id="9" name="Content Placeholder 8" descr="A graph with blue line&#10;&#10;Description automatically generated">
            <a:extLst>
              <a:ext uri="{FF2B5EF4-FFF2-40B4-BE49-F238E27FC236}">
                <a16:creationId xmlns:a16="http://schemas.microsoft.com/office/drawing/2014/main" id="{C9EE6B10-DC2D-5422-D59E-A03384A3B1E8}"/>
              </a:ext>
            </a:extLst>
          </p:cNvPr>
          <p:cNvPicPr>
            <a:picLocks noGrp="1" noChangeAspect="1"/>
          </p:cNvPicPr>
          <p:nvPr>
            <p:ph sz="quarter" idx="19"/>
          </p:nvPr>
        </p:nvPicPr>
        <p:blipFill rotWithShape="1">
          <a:blip r:embed="rId4"/>
          <a:srcRect l="835" t="270" r="1391" b="96"/>
          <a:stretch/>
        </p:blipFill>
        <p:spPr>
          <a:xfrm>
            <a:off x="6157372" y="2147754"/>
            <a:ext cx="5632366" cy="3450739"/>
          </a:xfrm>
          <a:noFill/>
        </p:spPr>
      </p:pic>
      <p:sp>
        <p:nvSpPr>
          <p:cNvPr id="2" name="Title 1">
            <a:extLst>
              <a:ext uri="{FF2B5EF4-FFF2-40B4-BE49-F238E27FC236}">
                <a16:creationId xmlns:a16="http://schemas.microsoft.com/office/drawing/2014/main" id="{8EBD7F4A-5F94-C695-0F6D-036C734B7869}"/>
              </a:ext>
            </a:extLst>
          </p:cNvPr>
          <p:cNvSpPr>
            <a:spLocks noGrp="1"/>
          </p:cNvSpPr>
          <p:nvPr>
            <p:ph type="title"/>
          </p:nvPr>
        </p:nvSpPr>
        <p:spPr>
          <a:xfrm>
            <a:off x="461964" y="412749"/>
            <a:ext cx="11268074" cy="1014414"/>
          </a:xfrm>
        </p:spPr>
        <p:txBody>
          <a:bodyPr vert="horz" lIns="91440" tIns="45720" rIns="91440" bIns="45720" rtlCol="0" anchor="t">
            <a:normAutofit/>
          </a:bodyPr>
          <a:lstStyle/>
          <a:p>
            <a:r>
              <a:rPr lang="en-US">
                <a:latin typeface="Times New Roman"/>
                <a:ea typeface="Verdana"/>
                <a:cs typeface="Times New Roman"/>
              </a:rPr>
              <a:t>Increasing Interest in the "Undiagnosed"</a:t>
            </a:r>
          </a:p>
        </p:txBody>
      </p:sp>
    </p:spTree>
    <p:extLst>
      <p:ext uri="{BB962C8B-B14F-4D97-AF65-F5344CB8AC3E}">
        <p14:creationId xmlns:p14="http://schemas.microsoft.com/office/powerpoint/2010/main" val="1916567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FD484-C6C5-9A23-192B-D51FF9E9AB88}"/>
              </a:ext>
            </a:extLst>
          </p:cNvPr>
          <p:cNvSpPr>
            <a:spLocks noGrp="1"/>
          </p:cNvSpPr>
          <p:nvPr>
            <p:ph type="title"/>
          </p:nvPr>
        </p:nvSpPr>
        <p:spPr>
          <a:xfrm>
            <a:off x="5576980" y="292099"/>
            <a:ext cx="5486308" cy="606426"/>
          </a:xfrm>
        </p:spPr>
        <p:txBody>
          <a:bodyPr vert="horz" lIns="91440" tIns="45720" rIns="91440" bIns="45720" rtlCol="0" anchor="b">
            <a:normAutofit/>
          </a:bodyPr>
          <a:lstStyle/>
          <a:p>
            <a:r>
              <a:rPr lang="en-US">
                <a:solidFill>
                  <a:srgbClr val="FFFFFF"/>
                </a:solidFill>
              </a:rPr>
              <a:t>Who are the undiagnosed?</a:t>
            </a:r>
          </a:p>
        </p:txBody>
      </p:sp>
      <p:pic>
        <p:nvPicPr>
          <p:cNvPr id="5" name="Content Placeholder 4" descr="Quizzical burrowing owl looking forward">
            <a:extLst>
              <a:ext uri="{FF2B5EF4-FFF2-40B4-BE49-F238E27FC236}">
                <a16:creationId xmlns:a16="http://schemas.microsoft.com/office/drawing/2014/main" id="{45DA3820-0D6A-0C75-6A53-D0450719F6BC}"/>
              </a:ext>
            </a:extLst>
          </p:cNvPr>
          <p:cNvPicPr>
            <a:picLocks noGrp="1" noChangeAspect="1"/>
          </p:cNvPicPr>
          <p:nvPr>
            <p:ph type="pic" sz="quarter" idx="23"/>
          </p:nvPr>
        </p:nvPicPr>
        <p:blipFill rotWithShape="1">
          <a:blip r:embed="rId3"/>
          <a:srcRect l="22193" r="22193"/>
          <a:stretch/>
        </p:blipFill>
        <p:spPr>
          <a:xfrm>
            <a:off x="20" y="1436914"/>
            <a:ext cx="4340629" cy="5423105"/>
          </a:xfrm>
          <a:noFill/>
        </p:spPr>
      </p:pic>
      <p:pic>
        <p:nvPicPr>
          <p:cNvPr id="23" name="Picture 22" descr="A screenshot of a computer&#10;&#10;Description automatically generated">
            <a:extLst>
              <a:ext uri="{FF2B5EF4-FFF2-40B4-BE49-F238E27FC236}">
                <a16:creationId xmlns:a16="http://schemas.microsoft.com/office/drawing/2014/main" id="{7C78F22C-FFE3-70AB-8903-184A37423DBA}"/>
              </a:ext>
            </a:extLst>
          </p:cNvPr>
          <p:cNvPicPr>
            <a:picLocks noChangeAspect="1"/>
          </p:cNvPicPr>
          <p:nvPr/>
        </p:nvPicPr>
        <p:blipFill>
          <a:blip r:embed="rId4"/>
          <a:stretch>
            <a:fillRect/>
          </a:stretch>
        </p:blipFill>
        <p:spPr>
          <a:xfrm>
            <a:off x="4806157" y="3121026"/>
            <a:ext cx="7026275" cy="1660525"/>
          </a:xfrm>
          <a:prstGeom prst="rect">
            <a:avLst/>
          </a:prstGeom>
          <a:ln>
            <a:solidFill>
              <a:schemeClr val="tx1"/>
            </a:solidFill>
          </a:ln>
        </p:spPr>
      </p:pic>
      <p:pic>
        <p:nvPicPr>
          <p:cNvPr id="4" name="Picture 3" descr="A close up of a message&#10;&#10;Description automatically generated">
            <a:extLst>
              <a:ext uri="{FF2B5EF4-FFF2-40B4-BE49-F238E27FC236}">
                <a16:creationId xmlns:a16="http://schemas.microsoft.com/office/drawing/2014/main" id="{5FBC4373-3D7A-B694-DC0C-A019AF248EA5}"/>
              </a:ext>
            </a:extLst>
          </p:cNvPr>
          <p:cNvPicPr>
            <a:picLocks noChangeAspect="1"/>
          </p:cNvPicPr>
          <p:nvPr/>
        </p:nvPicPr>
        <p:blipFill rotWithShape="1">
          <a:blip r:embed="rId5"/>
          <a:srcRect l="941" r="9641" b="-1869"/>
          <a:stretch/>
        </p:blipFill>
        <p:spPr>
          <a:xfrm>
            <a:off x="4790646" y="1585462"/>
            <a:ext cx="7024468" cy="1305054"/>
          </a:xfrm>
          <a:prstGeom prst="rect">
            <a:avLst/>
          </a:prstGeom>
          <a:ln>
            <a:solidFill>
              <a:schemeClr val="tx1"/>
            </a:solidFill>
          </a:ln>
        </p:spPr>
      </p:pic>
      <p:pic>
        <p:nvPicPr>
          <p:cNvPr id="7" name="Content Placeholder 5" descr="A screenshot of a web page&#10;&#10;Description automatically generated">
            <a:extLst>
              <a:ext uri="{FF2B5EF4-FFF2-40B4-BE49-F238E27FC236}">
                <a16:creationId xmlns:a16="http://schemas.microsoft.com/office/drawing/2014/main" id="{BA6B00ED-386D-748A-BBEC-1BB86C582E5E}"/>
              </a:ext>
            </a:extLst>
          </p:cNvPr>
          <p:cNvPicPr>
            <a:picLocks noChangeAspect="1"/>
          </p:cNvPicPr>
          <p:nvPr/>
        </p:nvPicPr>
        <p:blipFill rotWithShape="1">
          <a:blip r:embed="rId6"/>
          <a:srcRect t="32895" r="4647" b="15789"/>
          <a:stretch/>
        </p:blipFill>
        <p:spPr>
          <a:xfrm>
            <a:off x="3983431" y="4978652"/>
            <a:ext cx="7853889" cy="1685017"/>
          </a:xfrm>
          <a:prstGeom prst="rect">
            <a:avLst/>
          </a:prstGeom>
          <a:ln>
            <a:solidFill>
              <a:schemeClr val="tx1"/>
            </a:solidFill>
          </a:ln>
        </p:spPr>
      </p:pic>
      <p:pic>
        <p:nvPicPr>
          <p:cNvPr id="11" name="Picture 10" descr="A screenshot of a medical website&#10;&#10;Description automatically generated">
            <a:extLst>
              <a:ext uri="{FF2B5EF4-FFF2-40B4-BE49-F238E27FC236}">
                <a16:creationId xmlns:a16="http://schemas.microsoft.com/office/drawing/2014/main" id="{850B91AA-261B-3536-C9E0-E49B662899E5}"/>
              </a:ext>
            </a:extLst>
          </p:cNvPr>
          <p:cNvPicPr>
            <a:picLocks noChangeAspect="1"/>
          </p:cNvPicPr>
          <p:nvPr/>
        </p:nvPicPr>
        <p:blipFill>
          <a:blip r:embed="rId7"/>
          <a:stretch>
            <a:fillRect/>
          </a:stretch>
        </p:blipFill>
        <p:spPr>
          <a:xfrm>
            <a:off x="5445360" y="1581679"/>
            <a:ext cx="5742678" cy="2748753"/>
          </a:xfrm>
          <a:prstGeom prst="rect">
            <a:avLst/>
          </a:prstGeom>
          <a:ln>
            <a:solidFill>
              <a:schemeClr val="tx1"/>
            </a:solidFill>
          </a:ln>
        </p:spPr>
      </p:pic>
      <p:pic>
        <p:nvPicPr>
          <p:cNvPr id="12" name="Picture 11" descr="A close up of a text&#10;&#10;Description automatically generated">
            <a:extLst>
              <a:ext uri="{FF2B5EF4-FFF2-40B4-BE49-F238E27FC236}">
                <a16:creationId xmlns:a16="http://schemas.microsoft.com/office/drawing/2014/main" id="{552FD09F-49E2-4F28-4535-09040F7E9596}"/>
              </a:ext>
            </a:extLst>
          </p:cNvPr>
          <p:cNvPicPr>
            <a:picLocks noChangeAspect="1"/>
          </p:cNvPicPr>
          <p:nvPr/>
        </p:nvPicPr>
        <p:blipFill>
          <a:blip r:embed="rId8"/>
          <a:stretch>
            <a:fillRect/>
          </a:stretch>
        </p:blipFill>
        <p:spPr>
          <a:xfrm>
            <a:off x="3705315" y="4980587"/>
            <a:ext cx="8404464" cy="1267543"/>
          </a:xfrm>
          <a:prstGeom prst="rect">
            <a:avLst/>
          </a:prstGeom>
          <a:ln>
            <a:solidFill>
              <a:schemeClr val="tx1"/>
            </a:solidFill>
          </a:ln>
        </p:spPr>
      </p:pic>
      <p:pic>
        <p:nvPicPr>
          <p:cNvPr id="15" name="Picture 14" descr="A close up of a text&#10;&#10;Description automatically generated">
            <a:extLst>
              <a:ext uri="{FF2B5EF4-FFF2-40B4-BE49-F238E27FC236}">
                <a16:creationId xmlns:a16="http://schemas.microsoft.com/office/drawing/2014/main" id="{B45E178D-E4F2-69B7-FDBD-03ED57EC84B7}"/>
              </a:ext>
            </a:extLst>
          </p:cNvPr>
          <p:cNvPicPr>
            <a:picLocks noChangeAspect="1"/>
          </p:cNvPicPr>
          <p:nvPr/>
        </p:nvPicPr>
        <p:blipFill>
          <a:blip r:embed="rId9"/>
          <a:stretch>
            <a:fillRect/>
          </a:stretch>
        </p:blipFill>
        <p:spPr>
          <a:xfrm>
            <a:off x="4145396" y="4603001"/>
            <a:ext cx="7810500" cy="1476375"/>
          </a:xfrm>
          <a:prstGeom prst="rect">
            <a:avLst/>
          </a:prstGeom>
          <a:ln>
            <a:solidFill>
              <a:schemeClr val="tx1"/>
            </a:solidFill>
          </a:ln>
        </p:spPr>
      </p:pic>
      <p:pic>
        <p:nvPicPr>
          <p:cNvPr id="18" name="Picture 17" descr="A screenshot of a computer&#10;&#10;Description automatically generated">
            <a:extLst>
              <a:ext uri="{FF2B5EF4-FFF2-40B4-BE49-F238E27FC236}">
                <a16:creationId xmlns:a16="http://schemas.microsoft.com/office/drawing/2014/main" id="{66521900-87C6-4E2F-6AA8-0CB583A4FDDF}"/>
              </a:ext>
            </a:extLst>
          </p:cNvPr>
          <p:cNvPicPr>
            <a:picLocks noChangeAspect="1"/>
          </p:cNvPicPr>
          <p:nvPr/>
        </p:nvPicPr>
        <p:blipFill>
          <a:blip r:embed="rId10"/>
          <a:stretch>
            <a:fillRect/>
          </a:stretch>
        </p:blipFill>
        <p:spPr>
          <a:xfrm>
            <a:off x="4562475" y="2047874"/>
            <a:ext cx="7496176" cy="2095502"/>
          </a:xfrm>
          <a:prstGeom prst="rect">
            <a:avLst/>
          </a:prstGeom>
          <a:ln>
            <a:solidFill>
              <a:schemeClr val="tx1"/>
            </a:solidFill>
          </a:ln>
        </p:spPr>
      </p:pic>
      <p:pic>
        <p:nvPicPr>
          <p:cNvPr id="25" name="Picture 5" descr="Text&#10;&#10;Description automatically generated">
            <a:extLst>
              <a:ext uri="{FF2B5EF4-FFF2-40B4-BE49-F238E27FC236}">
                <a16:creationId xmlns:a16="http://schemas.microsoft.com/office/drawing/2014/main" id="{50230246-6E65-0156-4C24-2C29D50760EC}"/>
              </a:ext>
            </a:extLst>
          </p:cNvPr>
          <p:cNvPicPr>
            <a:picLocks noChangeAspect="1"/>
          </p:cNvPicPr>
          <p:nvPr/>
        </p:nvPicPr>
        <p:blipFill rotWithShape="1">
          <a:blip r:embed="rId11"/>
          <a:srcRect l="-273" t="-1362" r="7713" b="56712"/>
          <a:stretch/>
        </p:blipFill>
        <p:spPr>
          <a:xfrm>
            <a:off x="4290645" y="2953278"/>
            <a:ext cx="7776768" cy="2369313"/>
          </a:xfrm>
          <a:prstGeom prst="rect">
            <a:avLst/>
          </a:prstGeom>
          <a:ln>
            <a:solidFill>
              <a:schemeClr val="tx1"/>
            </a:solidFill>
          </a:ln>
        </p:spPr>
      </p:pic>
    </p:spTree>
    <p:extLst>
      <p:ext uri="{BB962C8B-B14F-4D97-AF65-F5344CB8AC3E}">
        <p14:creationId xmlns:p14="http://schemas.microsoft.com/office/powerpoint/2010/main" val="121774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988C1F0C-BC0C-7C47-A176-5A93F5D9DFD1}"/>
              </a:ext>
            </a:extLst>
          </p:cNvPr>
          <p:cNvSpPr>
            <a:spLocks noGrp="1"/>
          </p:cNvSpPr>
          <p:nvPr>
            <p:ph type="sldNum" sz="quarter" idx="15"/>
          </p:nvPr>
        </p:nvSpPr>
        <p:spPr>
          <a:xfrm>
            <a:off x="11347742" y="6346858"/>
            <a:ext cx="382295" cy="193232"/>
          </a:xfrm>
        </p:spPr>
        <p:txBody>
          <a:bodyPr anchor="b">
            <a:normAutofit/>
          </a:bodyPr>
          <a:lstStyle/>
          <a:p>
            <a:pPr>
              <a:spcAft>
                <a:spcPts val="600"/>
              </a:spcAft>
            </a:pPr>
            <a:fld id="{63DCA5C9-2E11-4C67-86EB-AE1DE127DC64}" type="slidenum">
              <a:rPr lang="en-US" smtClean="0"/>
              <a:pPr>
                <a:spcAft>
                  <a:spcPts val="600"/>
                </a:spcAft>
              </a:pPr>
              <a:t>9</a:t>
            </a:fld>
            <a:endParaRPr lang="en-US"/>
          </a:p>
        </p:txBody>
      </p:sp>
      <p:pic>
        <p:nvPicPr>
          <p:cNvPr id="13" name="Picture 12" descr="A graph of a number of green rectangular bars with white text&#10;&#10;Description automatically generated">
            <a:extLst>
              <a:ext uri="{FF2B5EF4-FFF2-40B4-BE49-F238E27FC236}">
                <a16:creationId xmlns:a16="http://schemas.microsoft.com/office/drawing/2014/main" id="{0FD6F60A-06A7-BCA8-CE86-A450F006FB2B}"/>
              </a:ext>
            </a:extLst>
          </p:cNvPr>
          <p:cNvPicPr>
            <a:picLocks noChangeAspect="1"/>
          </p:cNvPicPr>
          <p:nvPr/>
        </p:nvPicPr>
        <p:blipFill rotWithShape="1">
          <a:blip r:embed="rId3"/>
          <a:srcRect l="15799" r="3057"/>
          <a:stretch/>
        </p:blipFill>
        <p:spPr>
          <a:xfrm>
            <a:off x="471488" y="1687513"/>
            <a:ext cx="5476875" cy="4370387"/>
          </a:xfrm>
          <a:prstGeom prst="rect">
            <a:avLst/>
          </a:prstGeom>
          <a:noFill/>
        </p:spPr>
      </p:pic>
      <p:pic>
        <p:nvPicPr>
          <p:cNvPr id="15" name="Content Placeholder 3" descr="A white text on a black background&#10;&#10;Description automatically generated">
            <a:extLst>
              <a:ext uri="{FF2B5EF4-FFF2-40B4-BE49-F238E27FC236}">
                <a16:creationId xmlns:a16="http://schemas.microsoft.com/office/drawing/2014/main" id="{57EFD068-38D9-0D5C-18CF-4C1E780E74EF}"/>
              </a:ext>
            </a:extLst>
          </p:cNvPr>
          <p:cNvPicPr>
            <a:picLocks noGrp="1" noChangeAspect="1"/>
          </p:cNvPicPr>
          <p:nvPr>
            <p:ph sz="quarter" idx="19"/>
          </p:nvPr>
        </p:nvPicPr>
        <p:blipFill rotWithShape="1">
          <a:blip r:embed="rId4"/>
          <a:srcRect l="-477" t="552" r="-212"/>
          <a:stretch/>
        </p:blipFill>
        <p:spPr>
          <a:xfrm>
            <a:off x="6196529" y="2112172"/>
            <a:ext cx="5616213" cy="3525151"/>
          </a:xfrm>
          <a:prstGeom prst="rect">
            <a:avLst/>
          </a:prstGeom>
          <a:noFill/>
        </p:spPr>
      </p:pic>
      <p:sp>
        <p:nvSpPr>
          <p:cNvPr id="2" name="Title 1">
            <a:extLst>
              <a:ext uri="{FF2B5EF4-FFF2-40B4-BE49-F238E27FC236}">
                <a16:creationId xmlns:a16="http://schemas.microsoft.com/office/drawing/2014/main" id="{5509F09A-6A56-D560-6EC0-1140F08AF7CD}"/>
              </a:ext>
            </a:extLst>
          </p:cNvPr>
          <p:cNvSpPr>
            <a:spLocks noGrp="1"/>
          </p:cNvSpPr>
          <p:nvPr>
            <p:ph type="title"/>
          </p:nvPr>
        </p:nvSpPr>
        <p:spPr>
          <a:xfrm>
            <a:off x="461964" y="412749"/>
            <a:ext cx="11268074" cy="1014414"/>
          </a:xfrm>
        </p:spPr>
        <p:txBody>
          <a:bodyPr vert="horz" lIns="91440" tIns="45720" rIns="91440" bIns="45720" rtlCol="0" anchor="t">
            <a:normAutofit/>
          </a:bodyPr>
          <a:lstStyle/>
          <a:p>
            <a:pPr algn="ctr"/>
            <a:r>
              <a:rPr lang="en-US"/>
              <a:t>Sequencing for Rare Disease Diagnosis</a:t>
            </a:r>
          </a:p>
        </p:txBody>
      </p:sp>
    </p:spTree>
    <p:extLst>
      <p:ext uri="{BB962C8B-B14F-4D97-AF65-F5344CB8AC3E}">
        <p14:creationId xmlns:p14="http://schemas.microsoft.com/office/powerpoint/2010/main" val="2369258593"/>
      </p:ext>
    </p:extLst>
  </p:cSld>
  <p:clrMapOvr>
    <a:masterClrMapping/>
  </p:clrMapOvr>
</p:sld>
</file>

<file path=ppt/theme/theme1.xml><?xml version="1.0" encoding="utf-8"?>
<a:theme xmlns:a="http://schemas.openxmlformats.org/drawingml/2006/main" name="Stanford Medicine">
  <a:themeElements>
    <a:clrScheme name="Stanford Medicine3">
      <a:dk1>
        <a:srgbClr val="000000"/>
      </a:dk1>
      <a:lt1>
        <a:srgbClr val="FFFFFF"/>
      </a:lt1>
      <a:dk2>
        <a:srgbClr val="000000"/>
      </a:dk2>
      <a:lt2>
        <a:srgbClr val="FFFFFF"/>
      </a:lt2>
      <a:accent1>
        <a:srgbClr val="8C1515"/>
      </a:accent1>
      <a:accent2>
        <a:srgbClr val="5F574F"/>
      </a:accent2>
      <a:accent3>
        <a:srgbClr val="7F7776"/>
      </a:accent3>
      <a:accent4>
        <a:srgbClr val="DAD7CB"/>
      </a:accent4>
      <a:accent5>
        <a:srgbClr val="E9E8E6"/>
      </a:accent5>
      <a:accent6>
        <a:srgbClr val="F8F7F5"/>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spcAft>
            <a:spcPts val="600"/>
          </a:spcAft>
          <a:defRPr sz="1800">
            <a:solidFill>
              <a:schemeClr val="bg1"/>
            </a:solidFill>
          </a:defRPr>
        </a:defPPr>
      </a:lstStyle>
    </a:spDef>
    <a:txDef>
      <a:spPr>
        <a:noFill/>
      </a:spPr>
      <a:bodyPr wrap="square" lIns="0" tIns="0" rIns="0" bIns="0" rtlCol="0">
        <a:normAutofit/>
      </a:bodyPr>
      <a:lstStyle>
        <a:defPPr marL="0" indent="0" algn="l">
          <a:lnSpc>
            <a:spcPct val="100000"/>
          </a:lnSpc>
          <a:spcAft>
            <a:spcPts val="0"/>
          </a:spcAft>
          <a:buFontTx/>
          <a:buNone/>
          <a:tabLst/>
          <a:defRPr sz="1600" b="0" i="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som_ppt_16x9_220223" id="{2839660E-9FE9-314A-9409-3954A02071E8}" vid="{2D6F2D04-3A4A-6247-8169-82714B4AAFD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structions (reference only)">
  <a:themeElements>
    <a:clrScheme name="Stanford Medicine2">
      <a:dk1>
        <a:srgbClr val="000000"/>
      </a:dk1>
      <a:lt1>
        <a:srgbClr val="FFFFFF"/>
      </a:lt1>
      <a:dk2>
        <a:srgbClr val="000000"/>
      </a:dk2>
      <a:lt2>
        <a:srgbClr val="FFFFFF"/>
      </a:lt2>
      <a:accent1>
        <a:srgbClr val="8C1515"/>
      </a:accent1>
      <a:accent2>
        <a:srgbClr val="5F574F"/>
      </a:accent2>
      <a:accent3>
        <a:srgbClr val="7F7776"/>
      </a:accent3>
      <a:accent4>
        <a:srgbClr val="DAD7CB"/>
      </a:accent4>
      <a:accent5>
        <a:srgbClr val="000000"/>
      </a:accent5>
      <a:accent6>
        <a:srgbClr val="FFFFFF"/>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spcAft>
            <a:spcPts val="600"/>
          </a:spcAft>
          <a:defRPr sz="1800">
            <a:solidFill>
              <a:schemeClr val="bg1"/>
            </a:solidFill>
          </a:defRPr>
        </a:defPPr>
      </a:lstStyle>
    </a:spDef>
    <a:txDef>
      <a:spPr>
        <a:noFill/>
      </a:spPr>
      <a:bodyPr wrap="square" lIns="0" tIns="0" rIns="0" bIns="0" rtlCol="0">
        <a:normAutofit/>
      </a:bodyPr>
      <a:lstStyle>
        <a:defPPr marL="0" indent="0" algn="l">
          <a:lnSpc>
            <a:spcPct val="100000"/>
          </a:lnSpc>
          <a:spcAft>
            <a:spcPts val="0"/>
          </a:spcAft>
          <a:defRPr sz="1600" b="0" i="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som_ppt_16x9_220223" id="{2839660E-9FE9-314A-9409-3954A02071E8}" vid="{B00D85D1-88AD-0F45-B612-A6A878E01ED9}"/>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anford Medicine">
  <a:themeElements>
    <a:clrScheme name="Stanford Medicine3">
      <a:dk1>
        <a:srgbClr val="000000"/>
      </a:dk1>
      <a:lt1>
        <a:srgbClr val="FFFFFF"/>
      </a:lt1>
      <a:dk2>
        <a:srgbClr val="000000"/>
      </a:dk2>
      <a:lt2>
        <a:srgbClr val="FFFFFF"/>
      </a:lt2>
      <a:accent1>
        <a:srgbClr val="8C1515"/>
      </a:accent1>
      <a:accent2>
        <a:srgbClr val="5F574F"/>
      </a:accent2>
      <a:accent3>
        <a:srgbClr val="7F7776"/>
      </a:accent3>
      <a:accent4>
        <a:srgbClr val="DAD7CB"/>
      </a:accent4>
      <a:accent5>
        <a:srgbClr val="E9E8E6"/>
      </a:accent5>
      <a:accent6>
        <a:srgbClr val="F8F7F5"/>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spcAft>
            <a:spcPts val="600"/>
          </a:spcAft>
          <a:defRPr sz="1800">
            <a:solidFill>
              <a:schemeClr val="bg1"/>
            </a:solidFill>
          </a:defRPr>
        </a:defPPr>
      </a:lstStyle>
    </a:spDef>
    <a:txDef>
      <a:spPr>
        <a:noFill/>
      </a:spPr>
      <a:bodyPr wrap="square" lIns="0" tIns="0" rIns="0" bIns="0" rtlCol="0">
        <a:normAutofit/>
      </a:bodyPr>
      <a:lstStyle>
        <a:defPPr marL="0" indent="0" algn="l">
          <a:lnSpc>
            <a:spcPct val="100000"/>
          </a:lnSpc>
          <a:spcAft>
            <a:spcPts val="0"/>
          </a:spcAft>
          <a:buFontTx/>
          <a:buNone/>
          <a:tabLst/>
          <a:defRPr sz="1600" b="0" i="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som_ppt_16x9_220223" id="{2839660E-9FE9-314A-9409-3954A02071E8}" vid="{2D6F2D04-3A4A-6247-8169-82714B4AAFD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27f7f0-9dc2-4073-9b1c-de72c66749e8">
      <Terms xmlns="http://schemas.microsoft.com/office/infopath/2007/PartnerControls"/>
    </lcf76f155ced4ddcb4097134ff3c332f>
    <TaxCatchAll xmlns="1bc187ed-7553-4b24-901c-d9d1a9c37bb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235656ADBB18499057F111C9C955AB" ma:contentTypeVersion="15" ma:contentTypeDescription="Create a new document." ma:contentTypeScope="" ma:versionID="41e0a4cc7395b856f3e93e752e606521">
  <xsd:schema xmlns:xsd="http://www.w3.org/2001/XMLSchema" xmlns:xs="http://www.w3.org/2001/XMLSchema" xmlns:p="http://schemas.microsoft.com/office/2006/metadata/properties" xmlns:ns2="7827f7f0-9dc2-4073-9b1c-de72c66749e8" xmlns:ns3="1bc187ed-7553-4b24-901c-d9d1a9c37bb5" targetNamespace="http://schemas.microsoft.com/office/2006/metadata/properties" ma:root="true" ma:fieldsID="f5005800d1d3b7939b42795e5d0233b4" ns2:_="" ns3:_="">
    <xsd:import namespace="7827f7f0-9dc2-4073-9b1c-de72c66749e8"/>
    <xsd:import namespace="1bc187ed-7553-4b24-901c-d9d1a9c37bb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7f7f0-9dc2-4073-9b1c-de72c66749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ec0a79-46cb-4568-9b1b-2d720bd3207c"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c187ed-7553-4b24-901c-d9d1a9c37bb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098c805-ee98-4c62-9713-5191759e9e71}" ma:internalName="TaxCatchAll" ma:showField="CatchAllData" ma:web="1bc187ed-7553-4b24-901c-d9d1a9c37b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EE1DD2-7369-4637-890C-945791B46234}">
  <ds:schemaRefs>
    <ds:schemaRef ds:uri="http://schemas.microsoft.com/sharepoint/v3/contenttype/forms"/>
  </ds:schemaRefs>
</ds:datastoreItem>
</file>

<file path=customXml/itemProps2.xml><?xml version="1.0" encoding="utf-8"?>
<ds:datastoreItem xmlns:ds="http://schemas.openxmlformats.org/officeDocument/2006/customXml" ds:itemID="{EEF607C6-A57A-4B03-A83A-45F6327B7BA6}">
  <ds:schemaRefs>
    <ds:schemaRef ds:uri="29524c1e-ec20-4053-a71d-312917aa6ce2"/>
    <ds:schemaRef ds:uri="49077492-2aac-403f-a3b9-2c82def6f5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2B8DA2-025D-4F40-9B22-E60E72866182}"/>
</file>

<file path=docProps/app.xml><?xml version="1.0" encoding="utf-8"?>
<Properties xmlns="http://schemas.openxmlformats.org/officeDocument/2006/extended-properties" xmlns:vt="http://schemas.openxmlformats.org/officeDocument/2006/docPropsVTypes">
  <Template>SOM_16x9_PPT</Template>
  <TotalTime>14</TotalTime>
  <Words>5379</Words>
  <Application>Microsoft Office PowerPoint</Application>
  <PresentationFormat>Widescreen</PresentationFormat>
  <Paragraphs>620</Paragraphs>
  <Slides>54</Slides>
  <Notes>49</Notes>
  <HiddenSlides>0</HiddenSlides>
  <MMClips>0</MMClips>
  <ScaleCrop>false</ScaleCrop>
  <HeadingPairs>
    <vt:vector size="4" baseType="variant">
      <vt:variant>
        <vt:lpstr>Theme</vt:lpstr>
      </vt:variant>
      <vt:variant>
        <vt:i4>8</vt:i4>
      </vt:variant>
      <vt:variant>
        <vt:lpstr>Slide Titles</vt:lpstr>
      </vt:variant>
      <vt:variant>
        <vt:i4>54</vt:i4>
      </vt:variant>
    </vt:vector>
  </HeadingPairs>
  <TitlesOfParts>
    <vt:vector size="62" baseType="lpstr">
      <vt:lpstr>Stanford Medicine</vt:lpstr>
      <vt:lpstr>Instructions (reference only)</vt:lpstr>
      <vt:lpstr>Office Theme</vt:lpstr>
      <vt:lpstr>Office Theme</vt:lpstr>
      <vt:lpstr>Office Theme</vt:lpstr>
      <vt:lpstr>Office Theme</vt:lpstr>
      <vt:lpstr>office theme</vt:lpstr>
      <vt:lpstr>Stanford Medicine</vt:lpstr>
      <vt:lpstr> Who decides the value of new genomic technologies for rare disease?</vt:lpstr>
      <vt:lpstr>Disclosures</vt:lpstr>
      <vt:lpstr>Plan for Today</vt:lpstr>
      <vt:lpstr>Plan for Today</vt:lpstr>
      <vt:lpstr>Plan for Today</vt:lpstr>
      <vt:lpstr>Decreasing cost and increasing availability of sequencing</vt:lpstr>
      <vt:lpstr>Increasing Interest in the "Undiagnosed"</vt:lpstr>
      <vt:lpstr>Who are the undiagnosed?</vt:lpstr>
      <vt:lpstr>Sequencing for Rare Disease Diagnosis</vt:lpstr>
      <vt:lpstr>Payer coverage of exome and genome sequencing</vt:lpstr>
      <vt:lpstr>Conceptual model of perceived utility of genetic information</vt:lpstr>
      <vt:lpstr>Toward a broader model of value: Personal/perceived utility</vt:lpstr>
      <vt:lpstr>Limits of understanding perceived utility</vt:lpstr>
      <vt:lpstr>Two Studies with Undiagnosed Patients and Families</vt:lpstr>
      <vt:lpstr>PowerPoint Presentation</vt:lpstr>
      <vt:lpstr>PowerPoint Presentation</vt:lpstr>
      <vt:lpstr>PowerPoint Presentation</vt:lpstr>
      <vt:lpstr>Tolerance for Uncertainty</vt:lpstr>
      <vt:lpstr>PowerPoint Presentation</vt:lpstr>
      <vt:lpstr>PowerPoint Presentation</vt:lpstr>
      <vt:lpstr>PowerPoint Presentation</vt:lpstr>
      <vt:lpstr>PowerPoint Presentation</vt:lpstr>
      <vt:lpstr>PowerPoint Presentation</vt:lpstr>
      <vt:lpstr>Participant Characteristics</vt:lpstr>
      <vt:lpstr>PowerPoint Presentation</vt:lpstr>
      <vt:lpstr>PowerPoint Presentation</vt:lpstr>
      <vt:lpstr>PowerPoint Presentation</vt:lpstr>
      <vt:lpstr>PowerPoint Presentation</vt:lpstr>
      <vt:lpstr>PowerPoint Presentation</vt:lpstr>
      <vt:lpstr>Not all pathways to value go through diagnosis</vt:lpstr>
      <vt:lpstr>Not all pathways to value go through diagnosis</vt:lpstr>
      <vt:lpstr>PowerPoint Presentation</vt:lpstr>
      <vt:lpstr>Living Their Best Life</vt:lpstr>
      <vt:lpstr>PowerPoint Presentation</vt:lpstr>
      <vt:lpstr>Whose defines the value of gene therapies?</vt:lpstr>
      <vt:lpstr>Pricing Gene Therapies for Rare Diseases</vt:lpstr>
      <vt:lpstr>Expanding Value Elements</vt:lpstr>
      <vt:lpstr>Participant Perspectives</vt:lpstr>
      <vt:lpstr>Net Costs: Of Course Payers Care!</vt:lpstr>
      <vt:lpstr>Scientific Spillover: Of Course NIH Cares!</vt:lpstr>
      <vt:lpstr>What about equity?</vt:lpstr>
      <vt:lpstr>What about equity?</vt:lpstr>
      <vt:lpstr>What about equity?</vt:lpstr>
      <vt:lpstr>PowerPoint Presentation</vt:lpstr>
      <vt:lpstr>PowerPoint Presentation</vt:lpstr>
      <vt:lpstr>Variation within patient communities</vt:lpstr>
      <vt:lpstr>PowerPoint Presentation</vt:lpstr>
      <vt:lpstr>Whose voices drive resource allocation?</vt:lpstr>
      <vt:lpstr>PowerPoint Presentation</vt:lpstr>
      <vt:lpstr>PowerPoint Presentation</vt:lpstr>
      <vt:lpstr>PowerPoint Presentation</vt:lpstr>
      <vt:lpstr>PowerPoint Presentation</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Stanford Medicine  School of Medicine PPT Template</dc:title>
  <dc:subject/>
  <dc:creator>Meghan Colleen Halley</dc:creator>
  <cp:keywords/>
  <dc:description/>
  <cp:lastModifiedBy>Meghan Colleen Halley</cp:lastModifiedBy>
  <cp:revision>635</cp:revision>
  <dcterms:created xsi:type="dcterms:W3CDTF">2023-05-06T23:08:08Z</dcterms:created>
  <dcterms:modified xsi:type="dcterms:W3CDTF">2025-03-27T18:13:38Z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0x010100FE235656ADBB18499057F111C9C955AB</vt:lpwstr>
  </property>
</Properties>
</file>