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9" r:id="rId5"/>
    <p:sldId id="260" r:id="rId6"/>
    <p:sldId id="261" r:id="rId7"/>
    <p:sldId id="264" r:id="rId8"/>
    <p:sldId id="262" r:id="rId9"/>
    <p:sldId id="265" r:id="rId10"/>
    <p:sldId id="266" r:id="rId11"/>
    <p:sldId id="267" r:id="rId12"/>
    <p:sldId id="276" r:id="rId13"/>
    <p:sldId id="277" r:id="rId14"/>
    <p:sldId id="269" r:id="rId15"/>
    <p:sldId id="268" r:id="rId16"/>
    <p:sldId id="270" r:id="rId17"/>
    <p:sldId id="271" r:id="rId18"/>
    <p:sldId id="272" r:id="rId19"/>
    <p:sldId id="273" r:id="rId20"/>
    <p:sldId id="274"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668AF8-35B4-4C84-9D10-CC4A69923FAD}" v="4" dt="2024-02-08T13:47:12.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4694"/>
  </p:normalViewPr>
  <p:slideViewPr>
    <p:cSldViewPr snapToGrid="0">
      <p:cViewPr varScale="1">
        <p:scale>
          <a:sx n="104" d="100"/>
          <a:sy n="104" d="100"/>
        </p:scale>
        <p:origin x="224"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yle, Tom" userId="9cf370a1-55df-4f5a-811b-0d2e22895e56" providerId="ADAL" clId="{AE668AF8-35B4-4C84-9D10-CC4A69923FAD}"/>
    <pc:docChg chg="undo custSel addSld delSld modSld">
      <pc:chgData name="Doyle, Tom" userId="9cf370a1-55df-4f5a-811b-0d2e22895e56" providerId="ADAL" clId="{AE668AF8-35B4-4C84-9D10-CC4A69923FAD}" dt="2024-02-08T16:52:12.329" v="10052" actId="20577"/>
      <pc:docMkLst>
        <pc:docMk/>
      </pc:docMkLst>
      <pc:sldChg chg="addSp modSp mod setBg">
        <pc:chgData name="Doyle, Tom" userId="9cf370a1-55df-4f5a-811b-0d2e22895e56" providerId="ADAL" clId="{AE668AF8-35B4-4C84-9D10-CC4A69923FAD}" dt="2024-02-07T18:37:17.337" v="8445" actId="26606"/>
        <pc:sldMkLst>
          <pc:docMk/>
          <pc:sldMk cId="1919370670" sldId="256"/>
        </pc:sldMkLst>
        <pc:spChg chg="mod">
          <ac:chgData name="Doyle, Tom" userId="9cf370a1-55df-4f5a-811b-0d2e22895e56" providerId="ADAL" clId="{AE668AF8-35B4-4C84-9D10-CC4A69923FAD}" dt="2024-02-07T18:37:17.337" v="8445" actId="26606"/>
          <ac:spMkLst>
            <pc:docMk/>
            <pc:sldMk cId="1919370670" sldId="256"/>
            <ac:spMk id="2" creationId="{EC36EFE6-9845-428E-4088-16548D4E1C19}"/>
          </ac:spMkLst>
        </pc:spChg>
        <pc:spChg chg="mod">
          <ac:chgData name="Doyle, Tom" userId="9cf370a1-55df-4f5a-811b-0d2e22895e56" providerId="ADAL" clId="{AE668AF8-35B4-4C84-9D10-CC4A69923FAD}" dt="2024-02-07T18:37:17.337" v="8445" actId="26606"/>
          <ac:spMkLst>
            <pc:docMk/>
            <pc:sldMk cId="1919370670" sldId="256"/>
            <ac:spMk id="3" creationId="{B7B5ED24-E51C-3942-C770-5464F14CCF25}"/>
          </ac:spMkLst>
        </pc:spChg>
        <pc:spChg chg="add">
          <ac:chgData name="Doyle, Tom" userId="9cf370a1-55df-4f5a-811b-0d2e22895e56" providerId="ADAL" clId="{AE668AF8-35B4-4C84-9D10-CC4A69923FAD}" dt="2024-02-07T18:37:17.337" v="8445" actId="26606"/>
          <ac:spMkLst>
            <pc:docMk/>
            <pc:sldMk cId="1919370670" sldId="256"/>
            <ac:spMk id="8" creationId="{BAD76F3E-3A97-486B-B402-44400A8B9173}"/>
          </ac:spMkLst>
        </pc:spChg>
        <pc:spChg chg="add">
          <ac:chgData name="Doyle, Tom" userId="9cf370a1-55df-4f5a-811b-0d2e22895e56" providerId="ADAL" clId="{AE668AF8-35B4-4C84-9D10-CC4A69923FAD}" dt="2024-02-07T18:37:17.337" v="8445" actId="26606"/>
          <ac:spMkLst>
            <pc:docMk/>
            <pc:sldMk cId="1919370670" sldId="256"/>
            <ac:spMk id="10" creationId="{391F6B52-91F4-4AEB-B6DB-29FEBCF28C8B}"/>
          </ac:spMkLst>
        </pc:spChg>
        <pc:spChg chg="add">
          <ac:chgData name="Doyle, Tom" userId="9cf370a1-55df-4f5a-811b-0d2e22895e56" providerId="ADAL" clId="{AE668AF8-35B4-4C84-9D10-CC4A69923FAD}" dt="2024-02-07T18:37:17.337" v="8445" actId="26606"/>
          <ac:spMkLst>
            <pc:docMk/>
            <pc:sldMk cId="1919370670" sldId="256"/>
            <ac:spMk id="12" creationId="{2CD6F061-7C53-44F4-9794-953DB70A451B}"/>
          </ac:spMkLst>
        </pc:spChg>
      </pc:sldChg>
      <pc:sldChg chg="addSp delSp modSp mod setBg">
        <pc:chgData name="Doyle, Tom" userId="9cf370a1-55df-4f5a-811b-0d2e22895e56" providerId="ADAL" clId="{AE668AF8-35B4-4C84-9D10-CC4A69923FAD}" dt="2024-02-08T13:49:43.756" v="9185" actId="20577"/>
        <pc:sldMkLst>
          <pc:docMk/>
          <pc:sldMk cId="2683033609" sldId="257"/>
        </pc:sldMkLst>
        <pc:spChg chg="mod">
          <ac:chgData name="Doyle, Tom" userId="9cf370a1-55df-4f5a-811b-0d2e22895e56" providerId="ADAL" clId="{AE668AF8-35B4-4C84-9D10-CC4A69923FAD}" dt="2024-02-08T13:45:58.926" v="9162" actId="26606"/>
          <ac:spMkLst>
            <pc:docMk/>
            <pc:sldMk cId="2683033609" sldId="257"/>
            <ac:spMk id="2" creationId="{B478A531-8E02-87BE-28C4-954682A7A7CC}"/>
          </ac:spMkLst>
        </pc:spChg>
        <pc:spChg chg="mod">
          <ac:chgData name="Doyle, Tom" userId="9cf370a1-55df-4f5a-811b-0d2e22895e56" providerId="ADAL" clId="{AE668AF8-35B4-4C84-9D10-CC4A69923FAD}" dt="2024-02-08T13:49:43.756" v="9185" actId="20577"/>
          <ac:spMkLst>
            <pc:docMk/>
            <pc:sldMk cId="2683033609" sldId="257"/>
            <ac:spMk id="3" creationId="{05F166AB-EE67-0464-122E-80B8C480B1B7}"/>
          </ac:spMkLst>
        </pc:spChg>
        <pc:spChg chg="add del">
          <ac:chgData name="Doyle, Tom" userId="9cf370a1-55df-4f5a-811b-0d2e22895e56" providerId="ADAL" clId="{AE668AF8-35B4-4C84-9D10-CC4A69923FAD}" dt="2024-02-08T13:45:58.926" v="9162" actId="26606"/>
          <ac:spMkLst>
            <pc:docMk/>
            <pc:sldMk cId="2683033609" sldId="257"/>
            <ac:spMk id="8" creationId="{DBF61EA3-B236-439E-9C0B-340980D56BEE}"/>
          </ac:spMkLst>
        </pc:spChg>
        <pc:spChg chg="add del">
          <ac:chgData name="Doyle, Tom" userId="9cf370a1-55df-4f5a-811b-0d2e22895e56" providerId="ADAL" clId="{AE668AF8-35B4-4C84-9D10-CC4A69923FAD}" dt="2024-02-08T13:45:58.926" v="9162" actId="26606"/>
          <ac:spMkLst>
            <pc:docMk/>
            <pc:sldMk cId="2683033609" sldId="257"/>
            <ac:spMk id="14" creationId="{E659831F-0D9A-4C63-9EBB-8435B85A440F}"/>
          </ac:spMkLst>
        </pc:spChg>
        <pc:spChg chg="add">
          <ac:chgData name="Doyle, Tom" userId="9cf370a1-55df-4f5a-811b-0d2e22895e56" providerId="ADAL" clId="{AE668AF8-35B4-4C84-9D10-CC4A69923FAD}" dt="2024-02-08T13:45:58.926" v="9162" actId="26606"/>
          <ac:spMkLst>
            <pc:docMk/>
            <pc:sldMk cId="2683033609" sldId="257"/>
            <ac:spMk id="19" creationId="{B6CDA21F-E7AF-4C75-8395-33F58D5B0E45}"/>
          </ac:spMkLst>
        </pc:spChg>
        <pc:spChg chg="add">
          <ac:chgData name="Doyle, Tom" userId="9cf370a1-55df-4f5a-811b-0d2e22895e56" providerId="ADAL" clId="{AE668AF8-35B4-4C84-9D10-CC4A69923FAD}" dt="2024-02-08T13:45:58.926" v="9162" actId="26606"/>
          <ac:spMkLst>
            <pc:docMk/>
            <pc:sldMk cId="2683033609" sldId="257"/>
            <ac:spMk id="26" creationId="{D5B0017B-2ECA-49AF-B397-DC140825DF8D}"/>
          </ac:spMkLst>
        </pc:spChg>
        <pc:grpChg chg="add del">
          <ac:chgData name="Doyle, Tom" userId="9cf370a1-55df-4f5a-811b-0d2e22895e56" providerId="ADAL" clId="{AE668AF8-35B4-4C84-9D10-CC4A69923FAD}" dt="2024-02-08T13:45:58.926" v="9162" actId="26606"/>
          <ac:grpSpMkLst>
            <pc:docMk/>
            <pc:sldMk cId="2683033609" sldId="257"/>
            <ac:grpSpMk id="10" creationId="{28FAF094-D087-493F-8DF9-A486C2D6BBAA}"/>
          </ac:grpSpMkLst>
        </pc:grpChg>
        <pc:grpChg chg="add">
          <ac:chgData name="Doyle, Tom" userId="9cf370a1-55df-4f5a-811b-0d2e22895e56" providerId="ADAL" clId="{AE668AF8-35B4-4C84-9D10-CC4A69923FAD}" dt="2024-02-08T13:45:58.926" v="9162" actId="26606"/>
          <ac:grpSpMkLst>
            <pc:docMk/>
            <pc:sldMk cId="2683033609" sldId="257"/>
            <ac:grpSpMk id="21" creationId="{AE1C45F0-260A-458C-96ED-C1F6D2151219}"/>
          </ac:grpSpMkLst>
        </pc:grpChg>
        <pc:cxnChg chg="add">
          <ac:chgData name="Doyle, Tom" userId="9cf370a1-55df-4f5a-811b-0d2e22895e56" providerId="ADAL" clId="{AE668AF8-35B4-4C84-9D10-CC4A69923FAD}" dt="2024-02-08T13:45:58.926" v="9162" actId="26606"/>
          <ac:cxnSpMkLst>
            <pc:docMk/>
            <pc:sldMk cId="2683033609" sldId="257"/>
            <ac:cxnSpMk id="28" creationId="{6CF1BAF6-AD41-4082-B212-8A1F9A2E8779}"/>
          </ac:cxnSpMkLst>
        </pc:cxnChg>
      </pc:sldChg>
      <pc:sldChg chg="addSp modSp mod">
        <pc:chgData name="Doyle, Tom" userId="9cf370a1-55df-4f5a-811b-0d2e22895e56" providerId="ADAL" clId="{AE668AF8-35B4-4C84-9D10-CC4A69923FAD}" dt="2024-02-07T19:06:41.120" v="9160" actId="14100"/>
        <pc:sldMkLst>
          <pc:docMk/>
          <pc:sldMk cId="3534815163" sldId="259"/>
        </pc:sldMkLst>
        <pc:spChg chg="add mod">
          <ac:chgData name="Doyle, Tom" userId="9cf370a1-55df-4f5a-811b-0d2e22895e56" providerId="ADAL" clId="{AE668AF8-35B4-4C84-9D10-CC4A69923FAD}" dt="2024-02-07T19:00:07.322" v="9146" actId="1582"/>
          <ac:spMkLst>
            <pc:docMk/>
            <pc:sldMk cId="3534815163" sldId="259"/>
            <ac:spMk id="4" creationId="{CC6CAF20-09C2-E54A-2054-364F126756A1}"/>
          </ac:spMkLst>
        </pc:spChg>
        <pc:spChg chg="add mod">
          <ac:chgData name="Doyle, Tom" userId="9cf370a1-55df-4f5a-811b-0d2e22895e56" providerId="ADAL" clId="{AE668AF8-35B4-4C84-9D10-CC4A69923FAD}" dt="2024-02-07T19:00:40.488" v="9150" actId="1035"/>
          <ac:spMkLst>
            <pc:docMk/>
            <pc:sldMk cId="3534815163" sldId="259"/>
            <ac:spMk id="5" creationId="{A011B472-B2D7-AB36-7B39-7C6B820A6E8E}"/>
          </ac:spMkLst>
        </pc:spChg>
        <pc:spChg chg="add mod">
          <ac:chgData name="Doyle, Tom" userId="9cf370a1-55df-4f5a-811b-0d2e22895e56" providerId="ADAL" clId="{AE668AF8-35B4-4C84-9D10-CC4A69923FAD}" dt="2024-02-07T19:06:25.349" v="9157" actId="1582"/>
          <ac:spMkLst>
            <pc:docMk/>
            <pc:sldMk cId="3534815163" sldId="259"/>
            <ac:spMk id="6" creationId="{37131C0A-C08C-0115-2E57-168660FD3262}"/>
          </ac:spMkLst>
        </pc:spChg>
        <pc:spChg chg="add mod">
          <ac:chgData name="Doyle, Tom" userId="9cf370a1-55df-4f5a-811b-0d2e22895e56" providerId="ADAL" clId="{AE668AF8-35B4-4C84-9D10-CC4A69923FAD}" dt="2024-02-07T19:06:41.120" v="9160" actId="14100"/>
          <ac:spMkLst>
            <pc:docMk/>
            <pc:sldMk cId="3534815163" sldId="259"/>
            <ac:spMk id="7" creationId="{4AB32CF3-5C7F-C357-A063-381EA6BA2372}"/>
          </ac:spMkLst>
        </pc:spChg>
      </pc:sldChg>
      <pc:sldChg chg="addSp delSp modSp mod setBg">
        <pc:chgData name="Doyle, Tom" userId="9cf370a1-55df-4f5a-811b-0d2e22895e56" providerId="ADAL" clId="{AE668AF8-35B4-4C84-9D10-CC4A69923FAD}" dt="2024-02-08T13:52:42.751" v="9278" actId="20577"/>
        <pc:sldMkLst>
          <pc:docMk/>
          <pc:sldMk cId="2558153622" sldId="260"/>
        </pc:sldMkLst>
        <pc:spChg chg="mod">
          <ac:chgData name="Doyle, Tom" userId="9cf370a1-55df-4f5a-811b-0d2e22895e56" providerId="ADAL" clId="{AE668AF8-35B4-4C84-9D10-CC4A69923FAD}" dt="2024-02-07T18:38:38.670" v="8458" actId="26606"/>
          <ac:spMkLst>
            <pc:docMk/>
            <pc:sldMk cId="2558153622" sldId="260"/>
            <ac:spMk id="2" creationId="{1BA58B77-97BE-EEA2-0661-51F0C6DDB427}"/>
          </ac:spMkLst>
        </pc:spChg>
        <pc:spChg chg="mod">
          <ac:chgData name="Doyle, Tom" userId="9cf370a1-55df-4f5a-811b-0d2e22895e56" providerId="ADAL" clId="{AE668AF8-35B4-4C84-9D10-CC4A69923FAD}" dt="2024-02-08T13:52:42.751" v="9278" actId="20577"/>
          <ac:spMkLst>
            <pc:docMk/>
            <pc:sldMk cId="2558153622" sldId="260"/>
            <ac:spMk id="3" creationId="{4C273B41-61D6-A2BB-F423-5886FE0C6AB9}"/>
          </ac:spMkLst>
        </pc:spChg>
        <pc:spChg chg="add del">
          <ac:chgData name="Doyle, Tom" userId="9cf370a1-55df-4f5a-811b-0d2e22895e56" providerId="ADAL" clId="{AE668AF8-35B4-4C84-9D10-CC4A69923FAD}" dt="2024-02-07T18:38:38.654" v="8457" actId="26606"/>
          <ac:spMkLst>
            <pc:docMk/>
            <pc:sldMk cId="2558153622" sldId="260"/>
            <ac:spMk id="8" creationId="{DBF61EA3-B236-439E-9C0B-340980D56BEE}"/>
          </ac:spMkLst>
        </pc:spChg>
        <pc:spChg chg="add del">
          <ac:chgData name="Doyle, Tom" userId="9cf370a1-55df-4f5a-811b-0d2e22895e56" providerId="ADAL" clId="{AE668AF8-35B4-4C84-9D10-CC4A69923FAD}" dt="2024-02-07T18:38:38.654" v="8457" actId="26606"/>
          <ac:spMkLst>
            <pc:docMk/>
            <pc:sldMk cId="2558153622" sldId="260"/>
            <ac:spMk id="14" creationId="{E659831F-0D9A-4C63-9EBB-8435B85A440F}"/>
          </ac:spMkLst>
        </pc:spChg>
        <pc:spChg chg="add">
          <ac:chgData name="Doyle, Tom" userId="9cf370a1-55df-4f5a-811b-0d2e22895e56" providerId="ADAL" clId="{AE668AF8-35B4-4C84-9D10-CC4A69923FAD}" dt="2024-02-07T18:38:38.670" v="8458" actId="26606"/>
          <ac:spMkLst>
            <pc:docMk/>
            <pc:sldMk cId="2558153622" sldId="260"/>
            <ac:spMk id="16" creationId="{4DA718D0-4865-4629-8134-44F68D41D574}"/>
          </ac:spMkLst>
        </pc:spChg>
        <pc:spChg chg="add">
          <ac:chgData name="Doyle, Tom" userId="9cf370a1-55df-4f5a-811b-0d2e22895e56" providerId="ADAL" clId="{AE668AF8-35B4-4C84-9D10-CC4A69923FAD}" dt="2024-02-07T18:38:38.670" v="8458" actId="26606"/>
          <ac:spMkLst>
            <pc:docMk/>
            <pc:sldMk cId="2558153622" sldId="260"/>
            <ac:spMk id="20" creationId="{CBC4F608-B4B8-48C3-9572-C0F061B1CD99}"/>
          </ac:spMkLst>
        </pc:spChg>
        <pc:grpChg chg="add del">
          <ac:chgData name="Doyle, Tom" userId="9cf370a1-55df-4f5a-811b-0d2e22895e56" providerId="ADAL" clId="{AE668AF8-35B4-4C84-9D10-CC4A69923FAD}" dt="2024-02-07T18:38:38.654" v="8457" actId="26606"/>
          <ac:grpSpMkLst>
            <pc:docMk/>
            <pc:sldMk cId="2558153622" sldId="260"/>
            <ac:grpSpMk id="10" creationId="{28FAF094-D087-493F-8DF9-A486C2D6BBAA}"/>
          </ac:grpSpMkLst>
        </pc:grpChg>
        <pc:grpChg chg="add">
          <ac:chgData name="Doyle, Tom" userId="9cf370a1-55df-4f5a-811b-0d2e22895e56" providerId="ADAL" clId="{AE668AF8-35B4-4C84-9D10-CC4A69923FAD}" dt="2024-02-07T18:38:38.670" v="8458" actId="26606"/>
          <ac:grpSpMkLst>
            <pc:docMk/>
            <pc:sldMk cId="2558153622" sldId="260"/>
            <ac:grpSpMk id="17" creationId="{65167ED7-6315-43AB-B1B6-C326D5FD8F84}"/>
          </ac:grpSpMkLst>
        </pc:grpChg>
      </pc:sldChg>
      <pc:sldChg chg="addSp modSp mod setBg">
        <pc:chgData name="Doyle, Tom" userId="9cf370a1-55df-4f5a-811b-0d2e22895e56" providerId="ADAL" clId="{AE668AF8-35B4-4C84-9D10-CC4A69923FAD}" dt="2024-02-08T13:54:06.554" v="9303" actId="20577"/>
        <pc:sldMkLst>
          <pc:docMk/>
          <pc:sldMk cId="4258102271" sldId="261"/>
        </pc:sldMkLst>
        <pc:spChg chg="mod">
          <ac:chgData name="Doyle, Tom" userId="9cf370a1-55df-4f5a-811b-0d2e22895e56" providerId="ADAL" clId="{AE668AF8-35B4-4C84-9D10-CC4A69923FAD}" dt="2024-02-08T13:53:17.185" v="9280" actId="1076"/>
          <ac:spMkLst>
            <pc:docMk/>
            <pc:sldMk cId="4258102271" sldId="261"/>
            <ac:spMk id="2" creationId="{01004D88-E58B-E7A9-C5A2-48CC15192490}"/>
          </ac:spMkLst>
        </pc:spChg>
        <pc:spChg chg="mod">
          <ac:chgData name="Doyle, Tom" userId="9cf370a1-55df-4f5a-811b-0d2e22895e56" providerId="ADAL" clId="{AE668AF8-35B4-4C84-9D10-CC4A69923FAD}" dt="2024-02-08T13:54:06.554" v="9303" actId="20577"/>
          <ac:spMkLst>
            <pc:docMk/>
            <pc:sldMk cId="4258102271" sldId="261"/>
            <ac:spMk id="3" creationId="{C56FDD9E-BDE3-6985-74D0-237A3838ED55}"/>
          </ac:spMkLst>
        </pc:spChg>
        <pc:spChg chg="add">
          <ac:chgData name="Doyle, Tom" userId="9cf370a1-55df-4f5a-811b-0d2e22895e56" providerId="ADAL" clId="{AE668AF8-35B4-4C84-9D10-CC4A69923FAD}" dt="2024-02-07T18:38:44.835" v="8459" actId="26606"/>
          <ac:spMkLst>
            <pc:docMk/>
            <pc:sldMk cId="4258102271" sldId="261"/>
            <ac:spMk id="8" creationId="{4DA718D0-4865-4629-8134-44F68D41D574}"/>
          </ac:spMkLst>
        </pc:spChg>
        <pc:spChg chg="add">
          <ac:chgData name="Doyle, Tom" userId="9cf370a1-55df-4f5a-811b-0d2e22895e56" providerId="ADAL" clId="{AE668AF8-35B4-4C84-9D10-CC4A69923FAD}" dt="2024-02-07T18:38:44.835" v="8459" actId="26606"/>
          <ac:spMkLst>
            <pc:docMk/>
            <pc:sldMk cId="4258102271" sldId="261"/>
            <ac:spMk id="14" creationId="{CBC4F608-B4B8-48C3-9572-C0F061B1CD99}"/>
          </ac:spMkLst>
        </pc:spChg>
        <pc:grpChg chg="add">
          <ac:chgData name="Doyle, Tom" userId="9cf370a1-55df-4f5a-811b-0d2e22895e56" providerId="ADAL" clId="{AE668AF8-35B4-4C84-9D10-CC4A69923FAD}" dt="2024-02-07T18:38:44.835" v="8459" actId="26606"/>
          <ac:grpSpMkLst>
            <pc:docMk/>
            <pc:sldMk cId="4258102271" sldId="261"/>
            <ac:grpSpMk id="10" creationId="{65167ED7-6315-43AB-B1B6-C326D5FD8F84}"/>
          </ac:grpSpMkLst>
        </pc:grpChg>
      </pc:sldChg>
      <pc:sldChg chg="addSp modSp mod setBg">
        <pc:chgData name="Doyle, Tom" userId="9cf370a1-55df-4f5a-811b-0d2e22895e56" providerId="ADAL" clId="{AE668AF8-35B4-4C84-9D10-CC4A69923FAD}" dt="2024-02-07T18:40:03.379" v="8475" actId="255"/>
        <pc:sldMkLst>
          <pc:docMk/>
          <pc:sldMk cId="777023507" sldId="262"/>
        </pc:sldMkLst>
        <pc:spChg chg="mod">
          <ac:chgData name="Doyle, Tom" userId="9cf370a1-55df-4f5a-811b-0d2e22895e56" providerId="ADAL" clId="{AE668AF8-35B4-4C84-9D10-CC4A69923FAD}" dt="2024-02-07T18:39:50.448" v="8474" actId="26606"/>
          <ac:spMkLst>
            <pc:docMk/>
            <pc:sldMk cId="777023507" sldId="262"/>
            <ac:spMk id="2" creationId="{1BE34916-5F92-0794-17AD-755315A62021}"/>
          </ac:spMkLst>
        </pc:spChg>
        <pc:spChg chg="mod">
          <ac:chgData name="Doyle, Tom" userId="9cf370a1-55df-4f5a-811b-0d2e22895e56" providerId="ADAL" clId="{AE668AF8-35B4-4C84-9D10-CC4A69923FAD}" dt="2024-02-07T18:40:03.379" v="8475" actId="255"/>
          <ac:spMkLst>
            <pc:docMk/>
            <pc:sldMk cId="777023507" sldId="262"/>
            <ac:spMk id="3" creationId="{BEDE6347-EB56-699D-EC0B-498922D33643}"/>
          </ac:spMkLst>
        </pc:spChg>
        <pc:spChg chg="add">
          <ac:chgData name="Doyle, Tom" userId="9cf370a1-55df-4f5a-811b-0d2e22895e56" providerId="ADAL" clId="{AE668AF8-35B4-4C84-9D10-CC4A69923FAD}" dt="2024-02-07T18:39:50.448" v="8474" actId="26606"/>
          <ac:spMkLst>
            <pc:docMk/>
            <pc:sldMk cId="777023507" sldId="262"/>
            <ac:spMk id="8" creationId="{B6CDA21F-E7AF-4C75-8395-33F58D5B0E45}"/>
          </ac:spMkLst>
        </pc:spChg>
        <pc:spChg chg="add">
          <ac:chgData name="Doyle, Tom" userId="9cf370a1-55df-4f5a-811b-0d2e22895e56" providerId="ADAL" clId="{AE668AF8-35B4-4C84-9D10-CC4A69923FAD}" dt="2024-02-07T18:39:50.448" v="8474" actId="26606"/>
          <ac:spMkLst>
            <pc:docMk/>
            <pc:sldMk cId="777023507" sldId="262"/>
            <ac:spMk id="15" creationId="{D5B0017B-2ECA-49AF-B397-DC140825DF8D}"/>
          </ac:spMkLst>
        </pc:spChg>
        <pc:grpChg chg="add">
          <ac:chgData name="Doyle, Tom" userId="9cf370a1-55df-4f5a-811b-0d2e22895e56" providerId="ADAL" clId="{AE668AF8-35B4-4C84-9D10-CC4A69923FAD}" dt="2024-02-07T18:39:50.448" v="8474" actId="26606"/>
          <ac:grpSpMkLst>
            <pc:docMk/>
            <pc:sldMk cId="777023507" sldId="262"/>
            <ac:grpSpMk id="10" creationId="{AE1C45F0-260A-458C-96ED-C1F6D2151219}"/>
          </ac:grpSpMkLst>
        </pc:grpChg>
        <pc:cxnChg chg="add">
          <ac:chgData name="Doyle, Tom" userId="9cf370a1-55df-4f5a-811b-0d2e22895e56" providerId="ADAL" clId="{AE668AF8-35B4-4C84-9D10-CC4A69923FAD}" dt="2024-02-07T18:39:50.448" v="8474" actId="26606"/>
          <ac:cxnSpMkLst>
            <pc:docMk/>
            <pc:sldMk cId="777023507" sldId="262"/>
            <ac:cxnSpMk id="17" creationId="{6CF1BAF6-AD41-4082-B212-8A1F9A2E8779}"/>
          </ac:cxnSpMkLst>
        </pc:cxnChg>
      </pc:sldChg>
      <pc:sldChg chg="addSp delSp modSp mod setBg">
        <pc:chgData name="Doyle, Tom" userId="9cf370a1-55df-4f5a-811b-0d2e22895e56" providerId="ADAL" clId="{AE668AF8-35B4-4C84-9D10-CC4A69923FAD}" dt="2024-02-07T18:57:58.400" v="9142" actId="1076"/>
        <pc:sldMkLst>
          <pc:docMk/>
          <pc:sldMk cId="1624189519" sldId="263"/>
        </pc:sldMkLst>
        <pc:spChg chg="mod">
          <ac:chgData name="Doyle, Tom" userId="9cf370a1-55df-4f5a-811b-0d2e22895e56" providerId="ADAL" clId="{AE668AF8-35B4-4C84-9D10-CC4A69923FAD}" dt="2024-02-07T18:57:58.400" v="9142" actId="1076"/>
          <ac:spMkLst>
            <pc:docMk/>
            <pc:sldMk cId="1624189519" sldId="263"/>
            <ac:spMk id="2" creationId="{DB04488E-90E6-3A05-70E8-15FF1FC3DA02}"/>
          </ac:spMkLst>
        </pc:spChg>
        <pc:spChg chg="add del">
          <ac:chgData name="Doyle, Tom" userId="9cf370a1-55df-4f5a-811b-0d2e22895e56" providerId="ADAL" clId="{AE668AF8-35B4-4C84-9D10-CC4A69923FAD}" dt="2024-02-07T18:39:19.744" v="8467" actId="26606"/>
          <ac:spMkLst>
            <pc:docMk/>
            <pc:sldMk cId="1624189519" sldId="263"/>
            <ac:spMk id="7" creationId="{4522B21E-B2B9-4C72-9A71-C87EFD137480}"/>
          </ac:spMkLst>
        </pc:spChg>
        <pc:spChg chg="add del">
          <ac:chgData name="Doyle, Tom" userId="9cf370a1-55df-4f5a-811b-0d2e22895e56" providerId="ADAL" clId="{AE668AF8-35B4-4C84-9D10-CC4A69923FAD}" dt="2024-02-07T18:39:19.744" v="8467" actId="26606"/>
          <ac:spMkLst>
            <pc:docMk/>
            <pc:sldMk cId="1624189519" sldId="263"/>
            <ac:spMk id="9" creationId="{5EB7D2A2-F448-44D4-938C-DC84CBCB3B1E}"/>
          </ac:spMkLst>
        </pc:spChg>
        <pc:spChg chg="add del">
          <ac:chgData name="Doyle, Tom" userId="9cf370a1-55df-4f5a-811b-0d2e22895e56" providerId="ADAL" clId="{AE668AF8-35B4-4C84-9D10-CC4A69923FAD}" dt="2024-02-07T18:39:19.744" v="8467" actId="26606"/>
          <ac:spMkLst>
            <pc:docMk/>
            <pc:sldMk cId="1624189519" sldId="263"/>
            <ac:spMk id="11" creationId="{871AEA07-1E14-44B4-8E55-64EF049CD66F}"/>
          </ac:spMkLst>
        </pc:spChg>
        <pc:spChg chg="add del">
          <ac:chgData name="Doyle, Tom" userId="9cf370a1-55df-4f5a-811b-0d2e22895e56" providerId="ADAL" clId="{AE668AF8-35B4-4C84-9D10-CC4A69923FAD}" dt="2024-02-07T18:39:15.759" v="8464" actId="26606"/>
          <ac:spMkLst>
            <pc:docMk/>
            <pc:sldMk cId="1624189519" sldId="263"/>
            <ac:spMk id="18" creationId="{8E2CC403-21CD-41DF-BAC4-329D7FF03C5C}"/>
          </ac:spMkLst>
        </pc:spChg>
        <pc:spChg chg="add">
          <ac:chgData name="Doyle, Tom" userId="9cf370a1-55df-4f5a-811b-0d2e22895e56" providerId="ADAL" clId="{AE668AF8-35B4-4C84-9D10-CC4A69923FAD}" dt="2024-02-07T18:39:19.744" v="8467" actId="26606"/>
          <ac:spMkLst>
            <pc:docMk/>
            <pc:sldMk cId="1624189519" sldId="263"/>
            <ac:spMk id="22" creationId="{EE04B5EB-F158-4507-90DD-BD23620C7CC9}"/>
          </ac:spMkLst>
        </pc:spChg>
        <pc:spChg chg="add del">
          <ac:chgData name="Doyle, Tom" userId="9cf370a1-55df-4f5a-811b-0d2e22895e56" providerId="ADAL" clId="{AE668AF8-35B4-4C84-9D10-CC4A69923FAD}" dt="2024-02-07T18:39:19.744" v="8466" actId="26606"/>
          <ac:spMkLst>
            <pc:docMk/>
            <pc:sldMk cId="1624189519" sldId="263"/>
            <ac:spMk id="24" creationId="{F10BCCF5-D685-47FF-B675-647EAEB72C8E}"/>
          </ac:spMkLst>
        </pc:spChg>
        <pc:spChg chg="add del">
          <ac:chgData name="Doyle, Tom" userId="9cf370a1-55df-4f5a-811b-0d2e22895e56" providerId="ADAL" clId="{AE668AF8-35B4-4C84-9D10-CC4A69923FAD}" dt="2024-02-07T18:39:15.759" v="8464" actId="26606"/>
          <ac:spMkLst>
            <pc:docMk/>
            <pc:sldMk cId="1624189519" sldId="263"/>
            <ac:spMk id="25" creationId="{7653717E-6F8C-43E0-9893-C03AE87D18D6}"/>
          </ac:spMkLst>
        </pc:spChg>
        <pc:spChg chg="add del">
          <ac:chgData name="Doyle, Tom" userId="9cf370a1-55df-4f5a-811b-0d2e22895e56" providerId="ADAL" clId="{AE668AF8-35B4-4C84-9D10-CC4A69923FAD}" dt="2024-02-07T18:39:19.744" v="8466" actId="26606"/>
          <ac:spMkLst>
            <pc:docMk/>
            <pc:sldMk cId="1624189519" sldId="263"/>
            <ac:spMk id="26" creationId="{B0EE8A42-107A-4D4C-8D56-BBAE95C7FC0D}"/>
          </ac:spMkLst>
        </pc:spChg>
        <pc:spChg chg="add del">
          <ac:chgData name="Doyle, Tom" userId="9cf370a1-55df-4f5a-811b-0d2e22895e56" providerId="ADAL" clId="{AE668AF8-35B4-4C84-9D10-CC4A69923FAD}" dt="2024-02-07T18:39:15.759" v="8464" actId="26606"/>
          <ac:spMkLst>
            <pc:docMk/>
            <pc:sldMk cId="1624189519" sldId="263"/>
            <ac:spMk id="27" creationId="{35BB14B4-EC3F-47C7-9AF3-B0E017B75C42}"/>
          </ac:spMkLst>
        </pc:spChg>
        <pc:spChg chg="add del">
          <ac:chgData name="Doyle, Tom" userId="9cf370a1-55df-4f5a-811b-0d2e22895e56" providerId="ADAL" clId="{AE668AF8-35B4-4C84-9D10-CC4A69923FAD}" dt="2024-02-07T18:39:19.744" v="8466" actId="26606"/>
          <ac:spMkLst>
            <pc:docMk/>
            <pc:sldMk cId="1624189519" sldId="263"/>
            <ac:spMk id="29" creationId="{0E42565C-E3CC-4EF0-8093-88FCC788A3C2}"/>
          </ac:spMkLst>
        </pc:spChg>
        <pc:spChg chg="add del">
          <ac:chgData name="Doyle, Tom" userId="9cf370a1-55df-4f5a-811b-0d2e22895e56" providerId="ADAL" clId="{AE668AF8-35B4-4C84-9D10-CC4A69923FAD}" dt="2024-02-07T18:39:19.744" v="8466" actId="26606"/>
          <ac:spMkLst>
            <pc:docMk/>
            <pc:sldMk cId="1624189519" sldId="263"/>
            <ac:spMk id="30" creationId="{02F429C4-ABC9-46FC-818A-B5429CDE4A96}"/>
          </ac:spMkLst>
        </pc:spChg>
        <pc:spChg chg="add del">
          <ac:chgData name="Doyle, Tom" userId="9cf370a1-55df-4f5a-811b-0d2e22895e56" providerId="ADAL" clId="{AE668AF8-35B4-4C84-9D10-CC4A69923FAD}" dt="2024-02-07T18:39:19.744" v="8466" actId="26606"/>
          <ac:spMkLst>
            <pc:docMk/>
            <pc:sldMk cId="1624189519" sldId="263"/>
            <ac:spMk id="31" creationId="{2CEF98E4-3709-4952-8F42-2305CCE34FA3}"/>
          </ac:spMkLst>
        </pc:spChg>
        <pc:spChg chg="add">
          <ac:chgData name="Doyle, Tom" userId="9cf370a1-55df-4f5a-811b-0d2e22895e56" providerId="ADAL" clId="{AE668AF8-35B4-4C84-9D10-CC4A69923FAD}" dt="2024-02-07T18:39:19.744" v="8467" actId="26606"/>
          <ac:spMkLst>
            <pc:docMk/>
            <pc:sldMk cId="1624189519" sldId="263"/>
            <ac:spMk id="33" creationId="{934F1179-B481-4F9E-BCA3-AFB972070F83}"/>
          </ac:spMkLst>
        </pc:spChg>
        <pc:spChg chg="add">
          <ac:chgData name="Doyle, Tom" userId="9cf370a1-55df-4f5a-811b-0d2e22895e56" providerId="ADAL" clId="{AE668AF8-35B4-4C84-9D10-CC4A69923FAD}" dt="2024-02-07T18:39:19.744" v="8467" actId="26606"/>
          <ac:spMkLst>
            <pc:docMk/>
            <pc:sldMk cId="1624189519" sldId="263"/>
            <ac:spMk id="34" creationId="{827DC2C4-B485-428A-BF4A-472D2967F47F}"/>
          </ac:spMkLst>
        </pc:spChg>
        <pc:grpChg chg="add del">
          <ac:chgData name="Doyle, Tom" userId="9cf370a1-55df-4f5a-811b-0d2e22895e56" providerId="ADAL" clId="{AE668AF8-35B4-4C84-9D10-CC4A69923FAD}" dt="2024-02-07T18:39:15.759" v="8464" actId="26606"/>
          <ac:grpSpMkLst>
            <pc:docMk/>
            <pc:sldMk cId="1624189519" sldId="263"/>
            <ac:grpSpMk id="20" creationId="{B13AA5FE-3FFC-4725-9ADD-E428544EC61B}"/>
          </ac:grpSpMkLst>
        </pc:grpChg>
        <pc:cxnChg chg="add del">
          <ac:chgData name="Doyle, Tom" userId="9cf370a1-55df-4f5a-811b-0d2e22895e56" providerId="ADAL" clId="{AE668AF8-35B4-4C84-9D10-CC4A69923FAD}" dt="2024-02-07T18:39:19.744" v="8467" actId="26606"/>
          <ac:cxnSpMkLst>
            <pc:docMk/>
            <pc:sldMk cId="1624189519" sldId="263"/>
            <ac:cxnSpMk id="13" creationId="{F7C8EA93-3210-4C62-99E9-153C275E3A87}"/>
          </ac:cxnSpMkLst>
        </pc:cxnChg>
      </pc:sldChg>
      <pc:sldChg chg="addSp modSp mod setBg">
        <pc:chgData name="Doyle, Tom" userId="9cf370a1-55df-4f5a-811b-0d2e22895e56" providerId="ADAL" clId="{AE668AF8-35B4-4C84-9D10-CC4A69923FAD}" dt="2024-02-08T13:55:34.743" v="9331" actId="20577"/>
        <pc:sldMkLst>
          <pc:docMk/>
          <pc:sldMk cId="1088881826" sldId="264"/>
        </pc:sldMkLst>
        <pc:spChg chg="mod">
          <ac:chgData name="Doyle, Tom" userId="9cf370a1-55df-4f5a-811b-0d2e22895e56" providerId="ADAL" clId="{AE668AF8-35B4-4C84-9D10-CC4A69923FAD}" dt="2024-02-08T13:55:34.743" v="9331" actId="20577"/>
          <ac:spMkLst>
            <pc:docMk/>
            <pc:sldMk cId="1088881826" sldId="264"/>
            <ac:spMk id="2" creationId="{D29C4056-D985-9C29-DFD9-BCDEFBA566CD}"/>
          </ac:spMkLst>
        </pc:spChg>
        <pc:spChg chg="add">
          <ac:chgData name="Doyle, Tom" userId="9cf370a1-55df-4f5a-811b-0d2e22895e56" providerId="ADAL" clId="{AE668AF8-35B4-4C84-9D10-CC4A69923FAD}" dt="2024-02-07T18:38:53.985" v="8460" actId="26606"/>
          <ac:spMkLst>
            <pc:docMk/>
            <pc:sldMk cId="1088881826" sldId="264"/>
            <ac:spMk id="7" creationId="{A7895A40-19A4-42D6-9D30-DBC1E8002635}"/>
          </ac:spMkLst>
        </pc:spChg>
        <pc:spChg chg="add">
          <ac:chgData name="Doyle, Tom" userId="9cf370a1-55df-4f5a-811b-0d2e22895e56" providerId="ADAL" clId="{AE668AF8-35B4-4C84-9D10-CC4A69923FAD}" dt="2024-02-07T18:38:53.985" v="8460" actId="26606"/>
          <ac:spMkLst>
            <pc:docMk/>
            <pc:sldMk cId="1088881826" sldId="264"/>
            <ac:spMk id="9" creationId="{02F429C4-ABC9-46FC-818A-B5429CDE4A96}"/>
          </ac:spMkLst>
        </pc:spChg>
        <pc:spChg chg="add">
          <ac:chgData name="Doyle, Tom" userId="9cf370a1-55df-4f5a-811b-0d2e22895e56" providerId="ADAL" clId="{AE668AF8-35B4-4C84-9D10-CC4A69923FAD}" dt="2024-02-07T18:38:53.985" v="8460" actId="26606"/>
          <ac:spMkLst>
            <pc:docMk/>
            <pc:sldMk cId="1088881826" sldId="264"/>
            <ac:spMk id="11" creationId="{2CEF98E4-3709-4952-8F42-2305CCE34FA3}"/>
          </ac:spMkLst>
        </pc:spChg>
        <pc:spChg chg="add">
          <ac:chgData name="Doyle, Tom" userId="9cf370a1-55df-4f5a-811b-0d2e22895e56" providerId="ADAL" clId="{AE668AF8-35B4-4C84-9D10-CC4A69923FAD}" dt="2024-02-07T18:38:53.985" v="8460" actId="26606"/>
          <ac:spMkLst>
            <pc:docMk/>
            <pc:sldMk cId="1088881826" sldId="264"/>
            <ac:spMk id="13" creationId="{F10BCCF5-D685-47FF-B675-647EAEB72C8E}"/>
          </ac:spMkLst>
        </pc:spChg>
        <pc:spChg chg="add">
          <ac:chgData name="Doyle, Tom" userId="9cf370a1-55df-4f5a-811b-0d2e22895e56" providerId="ADAL" clId="{AE668AF8-35B4-4C84-9D10-CC4A69923FAD}" dt="2024-02-07T18:38:53.985" v="8460" actId="26606"/>
          <ac:spMkLst>
            <pc:docMk/>
            <pc:sldMk cId="1088881826" sldId="264"/>
            <ac:spMk id="15" creationId="{B0EE8A42-107A-4D4C-8D56-BBAE95C7FC0D}"/>
          </ac:spMkLst>
        </pc:spChg>
      </pc:sldChg>
      <pc:sldChg chg="addSp modSp mod setBg">
        <pc:chgData name="Doyle, Tom" userId="9cf370a1-55df-4f5a-811b-0d2e22895e56" providerId="ADAL" clId="{AE668AF8-35B4-4C84-9D10-CC4A69923FAD}" dt="2024-02-07T18:40:25.203" v="8476" actId="26606"/>
        <pc:sldMkLst>
          <pc:docMk/>
          <pc:sldMk cId="136114698" sldId="265"/>
        </pc:sldMkLst>
        <pc:spChg chg="mod">
          <ac:chgData name="Doyle, Tom" userId="9cf370a1-55df-4f5a-811b-0d2e22895e56" providerId="ADAL" clId="{AE668AF8-35B4-4C84-9D10-CC4A69923FAD}" dt="2024-02-07T18:40:25.203" v="8476" actId="26606"/>
          <ac:spMkLst>
            <pc:docMk/>
            <pc:sldMk cId="136114698" sldId="265"/>
            <ac:spMk id="2" creationId="{9A55C4CE-3509-6754-0EF5-8D81ADDAC55F}"/>
          </ac:spMkLst>
        </pc:spChg>
        <pc:spChg chg="mod">
          <ac:chgData name="Doyle, Tom" userId="9cf370a1-55df-4f5a-811b-0d2e22895e56" providerId="ADAL" clId="{AE668AF8-35B4-4C84-9D10-CC4A69923FAD}" dt="2024-02-07T18:40:25.203" v="8476" actId="26606"/>
          <ac:spMkLst>
            <pc:docMk/>
            <pc:sldMk cId="136114698" sldId="265"/>
            <ac:spMk id="3" creationId="{A5321670-0F83-8F24-A2B9-6FEA2E00CD12}"/>
          </ac:spMkLst>
        </pc:spChg>
        <pc:spChg chg="add">
          <ac:chgData name="Doyle, Tom" userId="9cf370a1-55df-4f5a-811b-0d2e22895e56" providerId="ADAL" clId="{AE668AF8-35B4-4C84-9D10-CC4A69923FAD}" dt="2024-02-07T18:40:25.203" v="8476" actId="26606"/>
          <ac:spMkLst>
            <pc:docMk/>
            <pc:sldMk cId="136114698" sldId="265"/>
            <ac:spMk id="8" creationId="{B6CDA21F-E7AF-4C75-8395-33F58D5B0E45}"/>
          </ac:spMkLst>
        </pc:spChg>
        <pc:spChg chg="add">
          <ac:chgData name="Doyle, Tom" userId="9cf370a1-55df-4f5a-811b-0d2e22895e56" providerId="ADAL" clId="{AE668AF8-35B4-4C84-9D10-CC4A69923FAD}" dt="2024-02-07T18:40:25.203" v="8476" actId="26606"/>
          <ac:spMkLst>
            <pc:docMk/>
            <pc:sldMk cId="136114698" sldId="265"/>
            <ac:spMk id="15" creationId="{D5B0017B-2ECA-49AF-B397-DC140825DF8D}"/>
          </ac:spMkLst>
        </pc:spChg>
        <pc:grpChg chg="add">
          <ac:chgData name="Doyle, Tom" userId="9cf370a1-55df-4f5a-811b-0d2e22895e56" providerId="ADAL" clId="{AE668AF8-35B4-4C84-9D10-CC4A69923FAD}" dt="2024-02-07T18:40:25.203" v="8476" actId="26606"/>
          <ac:grpSpMkLst>
            <pc:docMk/>
            <pc:sldMk cId="136114698" sldId="265"/>
            <ac:grpSpMk id="10" creationId="{AE1C45F0-260A-458C-96ED-C1F6D2151219}"/>
          </ac:grpSpMkLst>
        </pc:grpChg>
        <pc:cxnChg chg="add">
          <ac:chgData name="Doyle, Tom" userId="9cf370a1-55df-4f5a-811b-0d2e22895e56" providerId="ADAL" clId="{AE668AF8-35B4-4C84-9D10-CC4A69923FAD}" dt="2024-02-07T18:40:25.203" v="8476" actId="26606"/>
          <ac:cxnSpMkLst>
            <pc:docMk/>
            <pc:sldMk cId="136114698" sldId="265"/>
            <ac:cxnSpMk id="17" creationId="{6CF1BAF6-AD41-4082-B212-8A1F9A2E8779}"/>
          </ac:cxnSpMkLst>
        </pc:cxnChg>
      </pc:sldChg>
      <pc:sldChg chg="addSp delSp modSp mod setBg">
        <pc:chgData name="Doyle, Tom" userId="9cf370a1-55df-4f5a-811b-0d2e22895e56" providerId="ADAL" clId="{AE668AF8-35B4-4C84-9D10-CC4A69923FAD}" dt="2024-02-07T18:41:18.075" v="8485" actId="113"/>
        <pc:sldMkLst>
          <pc:docMk/>
          <pc:sldMk cId="3388733631" sldId="266"/>
        </pc:sldMkLst>
        <pc:spChg chg="mod">
          <ac:chgData name="Doyle, Tom" userId="9cf370a1-55df-4f5a-811b-0d2e22895e56" providerId="ADAL" clId="{AE668AF8-35B4-4C84-9D10-CC4A69923FAD}" dt="2024-02-07T18:40:41.894" v="8481" actId="26606"/>
          <ac:spMkLst>
            <pc:docMk/>
            <pc:sldMk cId="3388733631" sldId="266"/>
            <ac:spMk id="2" creationId="{01693FF9-408B-2A39-09D2-C693FE4B8F4A}"/>
          </ac:spMkLst>
        </pc:spChg>
        <pc:spChg chg="mod">
          <ac:chgData name="Doyle, Tom" userId="9cf370a1-55df-4f5a-811b-0d2e22895e56" providerId="ADAL" clId="{AE668AF8-35B4-4C84-9D10-CC4A69923FAD}" dt="2024-02-07T18:41:18.075" v="8485" actId="113"/>
          <ac:spMkLst>
            <pc:docMk/>
            <pc:sldMk cId="3388733631" sldId="266"/>
            <ac:spMk id="3" creationId="{D29B3E1E-D6A6-C543-DEDE-121E010377B7}"/>
          </ac:spMkLst>
        </pc:spChg>
        <pc:spChg chg="add del">
          <ac:chgData name="Doyle, Tom" userId="9cf370a1-55df-4f5a-811b-0d2e22895e56" providerId="ADAL" clId="{AE668AF8-35B4-4C84-9D10-CC4A69923FAD}" dt="2024-02-07T18:40:38.966" v="8478" actId="26606"/>
          <ac:spMkLst>
            <pc:docMk/>
            <pc:sldMk cId="3388733631" sldId="266"/>
            <ac:spMk id="8" creationId="{DBF61EA3-B236-439E-9C0B-340980D56BEE}"/>
          </ac:spMkLst>
        </pc:spChg>
        <pc:spChg chg="add del">
          <ac:chgData name="Doyle, Tom" userId="9cf370a1-55df-4f5a-811b-0d2e22895e56" providerId="ADAL" clId="{AE668AF8-35B4-4C84-9D10-CC4A69923FAD}" dt="2024-02-07T18:40:38.966" v="8478" actId="26606"/>
          <ac:spMkLst>
            <pc:docMk/>
            <pc:sldMk cId="3388733631" sldId="266"/>
            <ac:spMk id="14" creationId="{E659831F-0D9A-4C63-9EBB-8435B85A440F}"/>
          </ac:spMkLst>
        </pc:spChg>
        <pc:spChg chg="add">
          <ac:chgData name="Doyle, Tom" userId="9cf370a1-55df-4f5a-811b-0d2e22895e56" providerId="ADAL" clId="{AE668AF8-35B4-4C84-9D10-CC4A69923FAD}" dt="2024-02-07T18:40:41.894" v="8481" actId="26606"/>
          <ac:spMkLst>
            <pc:docMk/>
            <pc:sldMk cId="3388733631" sldId="266"/>
            <ac:spMk id="15" creationId="{D5B0017B-2ECA-49AF-B397-DC140825DF8D}"/>
          </ac:spMkLst>
        </pc:spChg>
        <pc:spChg chg="add del">
          <ac:chgData name="Doyle, Tom" userId="9cf370a1-55df-4f5a-811b-0d2e22895e56" providerId="ADAL" clId="{AE668AF8-35B4-4C84-9D10-CC4A69923FAD}" dt="2024-02-07T18:40:41.879" v="8480" actId="26606"/>
          <ac:spMkLst>
            <pc:docMk/>
            <pc:sldMk cId="3388733631" sldId="266"/>
            <ac:spMk id="16" creationId="{4DA718D0-4865-4629-8134-44F68D41D574}"/>
          </ac:spMkLst>
        </pc:spChg>
        <pc:spChg chg="add del">
          <ac:chgData name="Doyle, Tom" userId="9cf370a1-55df-4f5a-811b-0d2e22895e56" providerId="ADAL" clId="{AE668AF8-35B4-4C84-9D10-CC4A69923FAD}" dt="2024-02-07T18:40:41.879" v="8480" actId="26606"/>
          <ac:spMkLst>
            <pc:docMk/>
            <pc:sldMk cId="3388733631" sldId="266"/>
            <ac:spMk id="20" creationId="{CBC4F608-B4B8-48C3-9572-C0F061B1CD99}"/>
          </ac:spMkLst>
        </pc:spChg>
        <pc:spChg chg="add">
          <ac:chgData name="Doyle, Tom" userId="9cf370a1-55df-4f5a-811b-0d2e22895e56" providerId="ADAL" clId="{AE668AF8-35B4-4C84-9D10-CC4A69923FAD}" dt="2024-02-07T18:40:41.894" v="8481" actId="26606"/>
          <ac:spMkLst>
            <pc:docMk/>
            <pc:sldMk cId="3388733631" sldId="266"/>
            <ac:spMk id="22" creationId="{B6CDA21F-E7AF-4C75-8395-33F58D5B0E45}"/>
          </ac:spMkLst>
        </pc:spChg>
        <pc:grpChg chg="add del">
          <ac:chgData name="Doyle, Tom" userId="9cf370a1-55df-4f5a-811b-0d2e22895e56" providerId="ADAL" clId="{AE668AF8-35B4-4C84-9D10-CC4A69923FAD}" dt="2024-02-07T18:40:38.966" v="8478" actId="26606"/>
          <ac:grpSpMkLst>
            <pc:docMk/>
            <pc:sldMk cId="3388733631" sldId="266"/>
            <ac:grpSpMk id="10" creationId="{28FAF094-D087-493F-8DF9-A486C2D6BBAA}"/>
          </ac:grpSpMkLst>
        </pc:grpChg>
        <pc:grpChg chg="add del">
          <ac:chgData name="Doyle, Tom" userId="9cf370a1-55df-4f5a-811b-0d2e22895e56" providerId="ADAL" clId="{AE668AF8-35B4-4C84-9D10-CC4A69923FAD}" dt="2024-02-07T18:40:41.879" v="8480" actId="26606"/>
          <ac:grpSpMkLst>
            <pc:docMk/>
            <pc:sldMk cId="3388733631" sldId="266"/>
            <ac:grpSpMk id="17" creationId="{65167ED7-6315-43AB-B1B6-C326D5FD8F84}"/>
          </ac:grpSpMkLst>
        </pc:grpChg>
        <pc:grpChg chg="add">
          <ac:chgData name="Doyle, Tom" userId="9cf370a1-55df-4f5a-811b-0d2e22895e56" providerId="ADAL" clId="{AE668AF8-35B4-4C84-9D10-CC4A69923FAD}" dt="2024-02-07T18:40:41.894" v="8481" actId="26606"/>
          <ac:grpSpMkLst>
            <pc:docMk/>
            <pc:sldMk cId="3388733631" sldId="266"/>
            <ac:grpSpMk id="23" creationId="{AE1C45F0-260A-458C-96ED-C1F6D2151219}"/>
          </ac:grpSpMkLst>
        </pc:grpChg>
        <pc:cxnChg chg="add">
          <ac:chgData name="Doyle, Tom" userId="9cf370a1-55df-4f5a-811b-0d2e22895e56" providerId="ADAL" clId="{AE668AF8-35B4-4C84-9D10-CC4A69923FAD}" dt="2024-02-07T18:40:41.894" v="8481" actId="26606"/>
          <ac:cxnSpMkLst>
            <pc:docMk/>
            <pc:sldMk cId="3388733631" sldId="266"/>
            <ac:cxnSpMk id="24" creationId="{6CF1BAF6-AD41-4082-B212-8A1F9A2E8779}"/>
          </ac:cxnSpMkLst>
        </pc:cxnChg>
      </pc:sldChg>
      <pc:sldChg chg="addSp modSp mod setBg">
        <pc:chgData name="Doyle, Tom" userId="9cf370a1-55df-4f5a-811b-0d2e22895e56" providerId="ADAL" clId="{AE668AF8-35B4-4C84-9D10-CC4A69923FAD}" dt="2024-02-08T13:56:28.194" v="9337" actId="14100"/>
        <pc:sldMkLst>
          <pc:docMk/>
          <pc:sldMk cId="109301075" sldId="267"/>
        </pc:sldMkLst>
        <pc:spChg chg="mod">
          <ac:chgData name="Doyle, Tom" userId="9cf370a1-55df-4f5a-811b-0d2e22895e56" providerId="ADAL" clId="{AE668AF8-35B4-4C84-9D10-CC4A69923FAD}" dt="2024-02-08T13:56:16.923" v="9335" actId="1076"/>
          <ac:spMkLst>
            <pc:docMk/>
            <pc:sldMk cId="109301075" sldId="267"/>
            <ac:spMk id="2" creationId="{3155CD74-0C0B-A044-D6DD-E7A643B5A4A7}"/>
          </ac:spMkLst>
        </pc:spChg>
        <pc:spChg chg="mod">
          <ac:chgData name="Doyle, Tom" userId="9cf370a1-55df-4f5a-811b-0d2e22895e56" providerId="ADAL" clId="{AE668AF8-35B4-4C84-9D10-CC4A69923FAD}" dt="2024-02-08T13:56:28.194" v="9337" actId="14100"/>
          <ac:spMkLst>
            <pc:docMk/>
            <pc:sldMk cId="109301075" sldId="267"/>
            <ac:spMk id="3" creationId="{530EDE35-0A1B-DFA2-37D2-07676D610D96}"/>
          </ac:spMkLst>
        </pc:spChg>
        <pc:spChg chg="add">
          <ac:chgData name="Doyle, Tom" userId="9cf370a1-55df-4f5a-811b-0d2e22895e56" providerId="ADAL" clId="{AE668AF8-35B4-4C84-9D10-CC4A69923FAD}" dt="2024-02-07T18:41:36.133" v="8486" actId="26606"/>
          <ac:spMkLst>
            <pc:docMk/>
            <pc:sldMk cId="109301075" sldId="267"/>
            <ac:spMk id="8" creationId="{081EA652-8C6A-4E69-BEB9-170809474553}"/>
          </ac:spMkLst>
        </pc:spChg>
        <pc:spChg chg="add">
          <ac:chgData name="Doyle, Tom" userId="9cf370a1-55df-4f5a-811b-0d2e22895e56" providerId="ADAL" clId="{AE668AF8-35B4-4C84-9D10-CC4A69923FAD}" dt="2024-02-07T18:41:36.133" v="8486" actId="26606"/>
          <ac:spMkLst>
            <pc:docMk/>
            <pc:sldMk cId="109301075" sldId="267"/>
            <ac:spMk id="10" creationId="{5298780A-33B9-4EA2-8F67-DE68AD62841B}"/>
          </ac:spMkLst>
        </pc:spChg>
        <pc:spChg chg="add">
          <ac:chgData name="Doyle, Tom" userId="9cf370a1-55df-4f5a-811b-0d2e22895e56" providerId="ADAL" clId="{AE668AF8-35B4-4C84-9D10-CC4A69923FAD}" dt="2024-02-07T18:41:36.133" v="8486" actId="26606"/>
          <ac:spMkLst>
            <pc:docMk/>
            <pc:sldMk cId="109301075" sldId="267"/>
            <ac:spMk id="12" creationId="{7F488E8B-4E1E-4402-8935-D4E6C02615C7}"/>
          </ac:spMkLst>
        </pc:spChg>
      </pc:sldChg>
      <pc:sldChg chg="addSp modSp mod setBg">
        <pc:chgData name="Doyle, Tom" userId="9cf370a1-55df-4f5a-811b-0d2e22895e56" providerId="ADAL" clId="{AE668AF8-35B4-4C84-9D10-CC4A69923FAD}" dt="2024-02-08T15:58:56.094" v="10036" actId="1076"/>
        <pc:sldMkLst>
          <pc:docMk/>
          <pc:sldMk cId="3870367935" sldId="268"/>
        </pc:sldMkLst>
        <pc:spChg chg="mod">
          <ac:chgData name="Doyle, Tom" userId="9cf370a1-55df-4f5a-811b-0d2e22895e56" providerId="ADAL" clId="{AE668AF8-35B4-4C84-9D10-CC4A69923FAD}" dt="2024-02-07T18:53:53.724" v="9112" actId="26606"/>
          <ac:spMkLst>
            <pc:docMk/>
            <pc:sldMk cId="3870367935" sldId="268"/>
            <ac:spMk id="2" creationId="{1A9CEB04-1F47-C832-2D98-D195F973CFF4}"/>
          </ac:spMkLst>
        </pc:spChg>
        <pc:spChg chg="mod">
          <ac:chgData name="Doyle, Tom" userId="9cf370a1-55df-4f5a-811b-0d2e22895e56" providerId="ADAL" clId="{AE668AF8-35B4-4C84-9D10-CC4A69923FAD}" dt="2024-02-08T15:58:56.094" v="10036" actId="1076"/>
          <ac:spMkLst>
            <pc:docMk/>
            <pc:sldMk cId="3870367935" sldId="268"/>
            <ac:spMk id="3" creationId="{5737D694-74E3-F51F-731A-5D830AEAC470}"/>
          </ac:spMkLst>
        </pc:spChg>
        <pc:spChg chg="add">
          <ac:chgData name="Doyle, Tom" userId="9cf370a1-55df-4f5a-811b-0d2e22895e56" providerId="ADAL" clId="{AE668AF8-35B4-4C84-9D10-CC4A69923FAD}" dt="2024-02-07T18:53:53.724" v="9112" actId="26606"/>
          <ac:spMkLst>
            <pc:docMk/>
            <pc:sldMk cId="3870367935" sldId="268"/>
            <ac:spMk id="8" creationId="{DBF61EA3-B236-439E-9C0B-340980D56BEE}"/>
          </ac:spMkLst>
        </pc:spChg>
        <pc:spChg chg="add">
          <ac:chgData name="Doyle, Tom" userId="9cf370a1-55df-4f5a-811b-0d2e22895e56" providerId="ADAL" clId="{AE668AF8-35B4-4C84-9D10-CC4A69923FAD}" dt="2024-02-07T18:53:53.724" v="9112" actId="26606"/>
          <ac:spMkLst>
            <pc:docMk/>
            <pc:sldMk cId="3870367935" sldId="268"/>
            <ac:spMk id="14" creationId="{E659831F-0D9A-4C63-9EBB-8435B85A440F}"/>
          </ac:spMkLst>
        </pc:spChg>
        <pc:grpChg chg="add">
          <ac:chgData name="Doyle, Tom" userId="9cf370a1-55df-4f5a-811b-0d2e22895e56" providerId="ADAL" clId="{AE668AF8-35B4-4C84-9D10-CC4A69923FAD}" dt="2024-02-07T18:53:53.724" v="9112" actId="26606"/>
          <ac:grpSpMkLst>
            <pc:docMk/>
            <pc:sldMk cId="3870367935" sldId="268"/>
            <ac:grpSpMk id="10" creationId="{28FAF094-D087-493F-8DF9-A486C2D6BBAA}"/>
          </ac:grpSpMkLst>
        </pc:grpChg>
      </pc:sldChg>
      <pc:sldChg chg="addSp modSp mod setBg">
        <pc:chgData name="Doyle, Tom" userId="9cf370a1-55df-4f5a-811b-0d2e22895e56" providerId="ADAL" clId="{AE668AF8-35B4-4C84-9D10-CC4A69923FAD}" dt="2024-02-08T14:04:38.454" v="9927" actId="1076"/>
        <pc:sldMkLst>
          <pc:docMk/>
          <pc:sldMk cId="1597324471" sldId="269"/>
        </pc:sldMkLst>
        <pc:spChg chg="mod">
          <ac:chgData name="Doyle, Tom" userId="9cf370a1-55df-4f5a-811b-0d2e22895e56" providerId="ADAL" clId="{AE668AF8-35B4-4C84-9D10-CC4A69923FAD}" dt="2024-02-08T14:04:38.454" v="9927" actId="1076"/>
          <ac:spMkLst>
            <pc:docMk/>
            <pc:sldMk cId="1597324471" sldId="269"/>
            <ac:spMk id="2" creationId="{D29C4056-D985-9C29-DFD9-BCDEFBA566CD}"/>
          </ac:spMkLst>
        </pc:spChg>
        <pc:spChg chg="add">
          <ac:chgData name="Doyle, Tom" userId="9cf370a1-55df-4f5a-811b-0d2e22895e56" providerId="ADAL" clId="{AE668AF8-35B4-4C84-9D10-CC4A69923FAD}" dt="2024-02-07T18:53:19.596" v="9110" actId="26606"/>
          <ac:spMkLst>
            <pc:docMk/>
            <pc:sldMk cId="1597324471" sldId="269"/>
            <ac:spMk id="7" creationId="{934F1179-B481-4F9E-BCA3-AFB972070F83}"/>
          </ac:spMkLst>
        </pc:spChg>
        <pc:spChg chg="add">
          <ac:chgData name="Doyle, Tom" userId="9cf370a1-55df-4f5a-811b-0d2e22895e56" providerId="ADAL" clId="{AE668AF8-35B4-4C84-9D10-CC4A69923FAD}" dt="2024-02-07T18:53:19.596" v="9110" actId="26606"/>
          <ac:spMkLst>
            <pc:docMk/>
            <pc:sldMk cId="1597324471" sldId="269"/>
            <ac:spMk id="9" creationId="{827DC2C4-B485-428A-BF4A-472D2967F47F}"/>
          </ac:spMkLst>
        </pc:spChg>
        <pc:spChg chg="add">
          <ac:chgData name="Doyle, Tom" userId="9cf370a1-55df-4f5a-811b-0d2e22895e56" providerId="ADAL" clId="{AE668AF8-35B4-4C84-9D10-CC4A69923FAD}" dt="2024-02-07T18:53:19.596" v="9110" actId="26606"/>
          <ac:spMkLst>
            <pc:docMk/>
            <pc:sldMk cId="1597324471" sldId="269"/>
            <ac:spMk id="11" creationId="{EE04B5EB-F158-4507-90DD-BD23620C7CC9}"/>
          </ac:spMkLst>
        </pc:spChg>
      </pc:sldChg>
      <pc:sldChg chg="addSp modSp new mod setBg">
        <pc:chgData name="Doyle, Tom" userId="9cf370a1-55df-4f5a-811b-0d2e22895e56" providerId="ADAL" clId="{AE668AF8-35B4-4C84-9D10-CC4A69923FAD}" dt="2024-02-07T18:55:28.248" v="9129" actId="14100"/>
        <pc:sldMkLst>
          <pc:docMk/>
          <pc:sldMk cId="1082712195" sldId="270"/>
        </pc:sldMkLst>
        <pc:spChg chg="mod">
          <ac:chgData name="Doyle, Tom" userId="9cf370a1-55df-4f5a-811b-0d2e22895e56" providerId="ADAL" clId="{AE668AF8-35B4-4C84-9D10-CC4A69923FAD}" dt="2024-02-07T18:54:50.461" v="9122" actId="26606"/>
          <ac:spMkLst>
            <pc:docMk/>
            <pc:sldMk cId="1082712195" sldId="270"/>
            <ac:spMk id="2" creationId="{0481F75F-4D4A-040C-3364-0F06AB811463}"/>
          </ac:spMkLst>
        </pc:spChg>
        <pc:spChg chg="mod">
          <ac:chgData name="Doyle, Tom" userId="9cf370a1-55df-4f5a-811b-0d2e22895e56" providerId="ADAL" clId="{AE668AF8-35B4-4C84-9D10-CC4A69923FAD}" dt="2024-02-07T18:55:28.248" v="9129" actId="14100"/>
          <ac:spMkLst>
            <pc:docMk/>
            <pc:sldMk cId="1082712195" sldId="270"/>
            <ac:spMk id="3" creationId="{812A9C18-B73B-9A7C-18E0-2A2CFA7618D1}"/>
          </ac:spMkLst>
        </pc:spChg>
        <pc:spChg chg="add">
          <ac:chgData name="Doyle, Tom" userId="9cf370a1-55df-4f5a-811b-0d2e22895e56" providerId="ADAL" clId="{AE668AF8-35B4-4C84-9D10-CC4A69923FAD}" dt="2024-02-07T18:54:50.461" v="9122" actId="26606"/>
          <ac:spMkLst>
            <pc:docMk/>
            <pc:sldMk cId="1082712195" sldId="270"/>
            <ac:spMk id="8" creationId="{B6CDA21F-E7AF-4C75-8395-33F58D5B0E45}"/>
          </ac:spMkLst>
        </pc:spChg>
        <pc:spChg chg="add">
          <ac:chgData name="Doyle, Tom" userId="9cf370a1-55df-4f5a-811b-0d2e22895e56" providerId="ADAL" clId="{AE668AF8-35B4-4C84-9D10-CC4A69923FAD}" dt="2024-02-07T18:54:50.461" v="9122" actId="26606"/>
          <ac:spMkLst>
            <pc:docMk/>
            <pc:sldMk cId="1082712195" sldId="270"/>
            <ac:spMk id="15" creationId="{D5B0017B-2ECA-49AF-B397-DC140825DF8D}"/>
          </ac:spMkLst>
        </pc:spChg>
        <pc:grpChg chg="add">
          <ac:chgData name="Doyle, Tom" userId="9cf370a1-55df-4f5a-811b-0d2e22895e56" providerId="ADAL" clId="{AE668AF8-35B4-4C84-9D10-CC4A69923FAD}" dt="2024-02-07T18:54:50.461" v="9122" actId="26606"/>
          <ac:grpSpMkLst>
            <pc:docMk/>
            <pc:sldMk cId="1082712195" sldId="270"/>
            <ac:grpSpMk id="10" creationId="{AE1C45F0-260A-458C-96ED-C1F6D2151219}"/>
          </ac:grpSpMkLst>
        </pc:grpChg>
        <pc:cxnChg chg="add">
          <ac:chgData name="Doyle, Tom" userId="9cf370a1-55df-4f5a-811b-0d2e22895e56" providerId="ADAL" clId="{AE668AF8-35B4-4C84-9D10-CC4A69923FAD}" dt="2024-02-07T18:54:50.461" v="9122" actId="26606"/>
          <ac:cxnSpMkLst>
            <pc:docMk/>
            <pc:sldMk cId="1082712195" sldId="270"/>
            <ac:cxnSpMk id="17" creationId="{6CF1BAF6-AD41-4082-B212-8A1F9A2E8779}"/>
          </ac:cxnSpMkLst>
        </pc:cxnChg>
      </pc:sldChg>
      <pc:sldChg chg="new del">
        <pc:chgData name="Doyle, Tom" userId="9cf370a1-55df-4f5a-811b-0d2e22895e56" providerId="ADAL" clId="{AE668AF8-35B4-4C84-9D10-CC4A69923FAD}" dt="2024-02-06T16:39:52.049" v="1913" actId="2696"/>
        <pc:sldMkLst>
          <pc:docMk/>
          <pc:sldMk cId="1959080174" sldId="270"/>
        </pc:sldMkLst>
      </pc:sldChg>
      <pc:sldChg chg="addSp modSp new mod setBg">
        <pc:chgData name="Doyle, Tom" userId="9cf370a1-55df-4f5a-811b-0d2e22895e56" providerId="ADAL" clId="{AE668AF8-35B4-4C84-9D10-CC4A69923FAD}" dt="2024-02-07T18:56:10.719" v="9134" actId="113"/>
        <pc:sldMkLst>
          <pc:docMk/>
          <pc:sldMk cId="4019357818" sldId="271"/>
        </pc:sldMkLst>
        <pc:spChg chg="mod">
          <ac:chgData name="Doyle, Tom" userId="9cf370a1-55df-4f5a-811b-0d2e22895e56" providerId="ADAL" clId="{AE668AF8-35B4-4C84-9D10-CC4A69923FAD}" dt="2024-02-07T18:55:39.342" v="9130" actId="26606"/>
          <ac:spMkLst>
            <pc:docMk/>
            <pc:sldMk cId="4019357818" sldId="271"/>
            <ac:spMk id="2" creationId="{3E303D2C-259D-84FA-8DBC-DE8984884692}"/>
          </ac:spMkLst>
        </pc:spChg>
        <pc:spChg chg="mod">
          <ac:chgData name="Doyle, Tom" userId="9cf370a1-55df-4f5a-811b-0d2e22895e56" providerId="ADAL" clId="{AE668AF8-35B4-4C84-9D10-CC4A69923FAD}" dt="2024-02-07T18:56:10.719" v="9134" actId="113"/>
          <ac:spMkLst>
            <pc:docMk/>
            <pc:sldMk cId="4019357818" sldId="271"/>
            <ac:spMk id="3" creationId="{0DDD9EB6-C0B8-856E-3483-B79017537778}"/>
          </ac:spMkLst>
        </pc:spChg>
        <pc:spChg chg="add">
          <ac:chgData name="Doyle, Tom" userId="9cf370a1-55df-4f5a-811b-0d2e22895e56" providerId="ADAL" clId="{AE668AF8-35B4-4C84-9D10-CC4A69923FAD}" dt="2024-02-07T18:55:39.342" v="9130" actId="26606"/>
          <ac:spMkLst>
            <pc:docMk/>
            <pc:sldMk cId="4019357818" sldId="271"/>
            <ac:spMk id="8" creationId="{CBB2B1F0-0DD6-4744-9A46-7A344FB48E40}"/>
          </ac:spMkLst>
        </pc:spChg>
        <pc:spChg chg="add">
          <ac:chgData name="Doyle, Tom" userId="9cf370a1-55df-4f5a-811b-0d2e22895e56" providerId="ADAL" clId="{AE668AF8-35B4-4C84-9D10-CC4A69923FAD}" dt="2024-02-07T18:55:39.342" v="9130" actId="26606"/>
          <ac:spMkLst>
            <pc:docMk/>
            <pc:sldMk cId="4019357818" sldId="271"/>
            <ac:spMk id="10" creationId="{52D502E5-F6B4-4D58-B4AE-FC466FF15EE8}"/>
          </ac:spMkLst>
        </pc:spChg>
        <pc:spChg chg="add">
          <ac:chgData name="Doyle, Tom" userId="9cf370a1-55df-4f5a-811b-0d2e22895e56" providerId="ADAL" clId="{AE668AF8-35B4-4C84-9D10-CC4A69923FAD}" dt="2024-02-07T18:55:39.342" v="9130" actId="26606"/>
          <ac:spMkLst>
            <pc:docMk/>
            <pc:sldMk cId="4019357818" sldId="271"/>
            <ac:spMk id="12" creationId="{9DECDBF4-02B6-4BB4-B65B-B8107AD6A9E8}"/>
          </ac:spMkLst>
        </pc:spChg>
      </pc:sldChg>
      <pc:sldChg chg="addSp delSp modSp new mod setBg">
        <pc:chgData name="Doyle, Tom" userId="9cf370a1-55df-4f5a-811b-0d2e22895e56" providerId="ADAL" clId="{AE668AF8-35B4-4C84-9D10-CC4A69923FAD}" dt="2024-02-07T18:56:39.997" v="9136" actId="2711"/>
        <pc:sldMkLst>
          <pc:docMk/>
          <pc:sldMk cId="1216810984" sldId="272"/>
        </pc:sldMkLst>
        <pc:spChg chg="mod">
          <ac:chgData name="Doyle, Tom" userId="9cf370a1-55df-4f5a-811b-0d2e22895e56" providerId="ADAL" clId="{AE668AF8-35B4-4C84-9D10-CC4A69923FAD}" dt="2024-02-07T18:56:39.997" v="9136" actId="2711"/>
          <ac:spMkLst>
            <pc:docMk/>
            <pc:sldMk cId="1216810984" sldId="272"/>
            <ac:spMk id="2" creationId="{E302543F-2AEE-3E55-A06D-F52D48498C29}"/>
          </ac:spMkLst>
        </pc:spChg>
        <pc:spChg chg="del">
          <ac:chgData name="Doyle, Tom" userId="9cf370a1-55df-4f5a-811b-0d2e22895e56" providerId="ADAL" clId="{AE668AF8-35B4-4C84-9D10-CC4A69923FAD}" dt="2024-02-06T20:35:31.533" v="5630" actId="478"/>
          <ac:spMkLst>
            <pc:docMk/>
            <pc:sldMk cId="1216810984" sldId="272"/>
            <ac:spMk id="3" creationId="{9BBC8DA3-2EB6-DD8D-F66C-7E4495B4E645}"/>
          </ac:spMkLst>
        </pc:spChg>
        <pc:spChg chg="add">
          <ac:chgData name="Doyle, Tom" userId="9cf370a1-55df-4f5a-811b-0d2e22895e56" providerId="ADAL" clId="{AE668AF8-35B4-4C84-9D10-CC4A69923FAD}" dt="2024-02-07T18:56:33.380" v="9135" actId="26606"/>
          <ac:spMkLst>
            <pc:docMk/>
            <pc:sldMk cId="1216810984" sldId="272"/>
            <ac:spMk id="7" creationId="{934F1179-B481-4F9E-BCA3-AFB972070F83}"/>
          </ac:spMkLst>
        </pc:spChg>
        <pc:spChg chg="add">
          <ac:chgData name="Doyle, Tom" userId="9cf370a1-55df-4f5a-811b-0d2e22895e56" providerId="ADAL" clId="{AE668AF8-35B4-4C84-9D10-CC4A69923FAD}" dt="2024-02-07T18:56:33.380" v="9135" actId="26606"/>
          <ac:spMkLst>
            <pc:docMk/>
            <pc:sldMk cId="1216810984" sldId="272"/>
            <ac:spMk id="9" creationId="{827DC2C4-B485-428A-BF4A-472D2967F47F}"/>
          </ac:spMkLst>
        </pc:spChg>
        <pc:spChg chg="add">
          <ac:chgData name="Doyle, Tom" userId="9cf370a1-55df-4f5a-811b-0d2e22895e56" providerId="ADAL" clId="{AE668AF8-35B4-4C84-9D10-CC4A69923FAD}" dt="2024-02-07T18:56:33.380" v="9135" actId="26606"/>
          <ac:spMkLst>
            <pc:docMk/>
            <pc:sldMk cId="1216810984" sldId="272"/>
            <ac:spMk id="11" creationId="{EE04B5EB-F158-4507-90DD-BD23620C7CC9}"/>
          </ac:spMkLst>
        </pc:spChg>
      </pc:sldChg>
      <pc:sldChg chg="modSp add del mod">
        <pc:chgData name="Doyle, Tom" userId="9cf370a1-55df-4f5a-811b-0d2e22895e56" providerId="ADAL" clId="{AE668AF8-35B4-4C84-9D10-CC4A69923FAD}" dt="2024-02-06T20:34:20.606" v="5628" actId="2696"/>
        <pc:sldMkLst>
          <pc:docMk/>
          <pc:sldMk cId="3845508265" sldId="272"/>
        </pc:sldMkLst>
        <pc:spChg chg="mod">
          <ac:chgData name="Doyle, Tom" userId="9cf370a1-55df-4f5a-811b-0d2e22895e56" providerId="ADAL" clId="{AE668AF8-35B4-4C84-9D10-CC4A69923FAD}" dt="2024-02-06T20:12:15.053" v="5306" actId="20577"/>
          <ac:spMkLst>
            <pc:docMk/>
            <pc:sldMk cId="3845508265" sldId="272"/>
            <ac:spMk id="2" creationId="{3E303D2C-259D-84FA-8DBC-DE8984884692}"/>
          </ac:spMkLst>
        </pc:spChg>
        <pc:spChg chg="mod">
          <ac:chgData name="Doyle, Tom" userId="9cf370a1-55df-4f5a-811b-0d2e22895e56" providerId="ADAL" clId="{AE668AF8-35B4-4C84-9D10-CC4A69923FAD}" dt="2024-02-06T20:32:49.807" v="5627" actId="20577"/>
          <ac:spMkLst>
            <pc:docMk/>
            <pc:sldMk cId="3845508265" sldId="272"/>
            <ac:spMk id="3" creationId="{0DDD9EB6-C0B8-856E-3483-B79017537778}"/>
          </ac:spMkLst>
        </pc:spChg>
      </pc:sldChg>
      <pc:sldChg chg="addSp modSp new mod setBg">
        <pc:chgData name="Doyle, Tom" userId="9cf370a1-55df-4f5a-811b-0d2e22895e56" providerId="ADAL" clId="{AE668AF8-35B4-4C84-9D10-CC4A69923FAD}" dt="2024-02-08T16:51:04.850" v="10039" actId="20577"/>
        <pc:sldMkLst>
          <pc:docMk/>
          <pc:sldMk cId="4030578558" sldId="273"/>
        </pc:sldMkLst>
        <pc:spChg chg="mod">
          <ac:chgData name="Doyle, Tom" userId="9cf370a1-55df-4f5a-811b-0d2e22895e56" providerId="ADAL" clId="{AE668AF8-35B4-4C84-9D10-CC4A69923FAD}" dt="2024-02-08T16:51:04.850" v="10039" actId="20577"/>
          <ac:spMkLst>
            <pc:docMk/>
            <pc:sldMk cId="4030578558" sldId="273"/>
            <ac:spMk id="2" creationId="{A2A0FC8D-1A9B-E16C-9EDB-833F643C1030}"/>
          </ac:spMkLst>
        </pc:spChg>
        <pc:spChg chg="mod">
          <ac:chgData name="Doyle, Tom" userId="9cf370a1-55df-4f5a-811b-0d2e22895e56" providerId="ADAL" clId="{AE668AF8-35B4-4C84-9D10-CC4A69923FAD}" dt="2024-02-08T16:50:49.607" v="10037" actId="14100"/>
          <ac:spMkLst>
            <pc:docMk/>
            <pc:sldMk cId="4030578558" sldId="273"/>
            <ac:spMk id="3" creationId="{D057D025-4206-594A-D775-3A86FE7CD3ED}"/>
          </ac:spMkLst>
        </pc:spChg>
        <pc:spChg chg="add">
          <ac:chgData name="Doyle, Tom" userId="9cf370a1-55df-4f5a-811b-0d2e22895e56" providerId="ADAL" clId="{AE668AF8-35B4-4C84-9D10-CC4A69923FAD}" dt="2024-02-07T18:56:52.807" v="9137" actId="26606"/>
          <ac:spMkLst>
            <pc:docMk/>
            <pc:sldMk cId="4030578558" sldId="273"/>
            <ac:spMk id="8" creationId="{B6CDA21F-E7AF-4C75-8395-33F58D5B0E45}"/>
          </ac:spMkLst>
        </pc:spChg>
        <pc:spChg chg="add">
          <ac:chgData name="Doyle, Tom" userId="9cf370a1-55df-4f5a-811b-0d2e22895e56" providerId="ADAL" clId="{AE668AF8-35B4-4C84-9D10-CC4A69923FAD}" dt="2024-02-07T18:56:52.807" v="9137" actId="26606"/>
          <ac:spMkLst>
            <pc:docMk/>
            <pc:sldMk cId="4030578558" sldId="273"/>
            <ac:spMk id="15" creationId="{D5B0017B-2ECA-49AF-B397-DC140825DF8D}"/>
          </ac:spMkLst>
        </pc:spChg>
        <pc:grpChg chg="add">
          <ac:chgData name="Doyle, Tom" userId="9cf370a1-55df-4f5a-811b-0d2e22895e56" providerId="ADAL" clId="{AE668AF8-35B4-4C84-9D10-CC4A69923FAD}" dt="2024-02-07T18:56:52.807" v="9137" actId="26606"/>
          <ac:grpSpMkLst>
            <pc:docMk/>
            <pc:sldMk cId="4030578558" sldId="273"/>
            <ac:grpSpMk id="10" creationId="{AE1C45F0-260A-458C-96ED-C1F6D2151219}"/>
          </ac:grpSpMkLst>
        </pc:grpChg>
        <pc:cxnChg chg="add">
          <ac:chgData name="Doyle, Tom" userId="9cf370a1-55df-4f5a-811b-0d2e22895e56" providerId="ADAL" clId="{AE668AF8-35B4-4C84-9D10-CC4A69923FAD}" dt="2024-02-07T18:56:52.807" v="9137" actId="26606"/>
          <ac:cxnSpMkLst>
            <pc:docMk/>
            <pc:sldMk cId="4030578558" sldId="273"/>
            <ac:cxnSpMk id="17" creationId="{6CF1BAF6-AD41-4082-B212-8A1F9A2E8779}"/>
          </ac:cxnSpMkLst>
        </pc:cxnChg>
      </pc:sldChg>
      <pc:sldChg chg="addSp modSp new mod setBg">
        <pc:chgData name="Doyle, Tom" userId="9cf370a1-55df-4f5a-811b-0d2e22895e56" providerId="ADAL" clId="{AE668AF8-35B4-4C84-9D10-CC4A69923FAD}" dt="2024-02-08T16:52:12.329" v="10052" actId="20577"/>
        <pc:sldMkLst>
          <pc:docMk/>
          <pc:sldMk cId="3578741332" sldId="274"/>
        </pc:sldMkLst>
        <pc:spChg chg="mod">
          <ac:chgData name="Doyle, Tom" userId="9cf370a1-55df-4f5a-811b-0d2e22895e56" providerId="ADAL" clId="{AE668AF8-35B4-4C84-9D10-CC4A69923FAD}" dt="2024-02-08T14:27:23.418" v="9929" actId="20577"/>
          <ac:spMkLst>
            <pc:docMk/>
            <pc:sldMk cId="3578741332" sldId="274"/>
            <ac:spMk id="2" creationId="{3F4BE005-87C9-6101-4DE6-11525B6CB29E}"/>
          </ac:spMkLst>
        </pc:spChg>
        <pc:spChg chg="mod">
          <ac:chgData name="Doyle, Tom" userId="9cf370a1-55df-4f5a-811b-0d2e22895e56" providerId="ADAL" clId="{AE668AF8-35B4-4C84-9D10-CC4A69923FAD}" dt="2024-02-08T16:52:12.329" v="10052" actId="20577"/>
          <ac:spMkLst>
            <pc:docMk/>
            <pc:sldMk cId="3578741332" sldId="274"/>
            <ac:spMk id="3" creationId="{02332956-D849-2C2D-5B93-4207B5B5BA6C}"/>
          </ac:spMkLst>
        </pc:spChg>
        <pc:spChg chg="add">
          <ac:chgData name="Doyle, Tom" userId="9cf370a1-55df-4f5a-811b-0d2e22895e56" providerId="ADAL" clId="{AE668AF8-35B4-4C84-9D10-CC4A69923FAD}" dt="2024-02-07T18:57:10.972" v="9139" actId="26606"/>
          <ac:spMkLst>
            <pc:docMk/>
            <pc:sldMk cId="3578741332" sldId="274"/>
            <ac:spMk id="8" creationId="{DBF61EA3-B236-439E-9C0B-340980D56BEE}"/>
          </ac:spMkLst>
        </pc:spChg>
        <pc:spChg chg="add">
          <ac:chgData name="Doyle, Tom" userId="9cf370a1-55df-4f5a-811b-0d2e22895e56" providerId="ADAL" clId="{AE668AF8-35B4-4C84-9D10-CC4A69923FAD}" dt="2024-02-07T18:57:10.972" v="9139" actId="26606"/>
          <ac:spMkLst>
            <pc:docMk/>
            <pc:sldMk cId="3578741332" sldId="274"/>
            <ac:spMk id="14" creationId="{E659831F-0D9A-4C63-9EBB-8435B85A440F}"/>
          </ac:spMkLst>
        </pc:spChg>
        <pc:grpChg chg="add">
          <ac:chgData name="Doyle, Tom" userId="9cf370a1-55df-4f5a-811b-0d2e22895e56" providerId="ADAL" clId="{AE668AF8-35B4-4C84-9D10-CC4A69923FAD}" dt="2024-02-07T18:57:10.972" v="9139" actId="26606"/>
          <ac:grpSpMkLst>
            <pc:docMk/>
            <pc:sldMk cId="3578741332" sldId="274"/>
            <ac:grpSpMk id="10" creationId="{28FAF094-D087-493F-8DF9-A486C2D6BBAA}"/>
          </ac:grpSpMkLst>
        </pc:grpChg>
      </pc:sldChg>
      <pc:sldChg chg="new del">
        <pc:chgData name="Doyle, Tom" userId="9cf370a1-55df-4f5a-811b-0d2e22895e56" providerId="ADAL" clId="{AE668AF8-35B4-4C84-9D10-CC4A69923FAD}" dt="2024-02-08T14:26:58.965" v="9928" actId="2696"/>
        <pc:sldMkLst>
          <pc:docMk/>
          <pc:sldMk cId="2175641244" sldId="275"/>
        </pc:sldMkLst>
      </pc:sldChg>
      <pc:sldChg chg="addSp delSp modSp new mod setBg">
        <pc:chgData name="Doyle, Tom" userId="9cf370a1-55df-4f5a-811b-0d2e22895e56" providerId="ADAL" clId="{AE668AF8-35B4-4C84-9D10-CC4A69923FAD}" dt="2024-02-07T18:52:55.326" v="9109" actId="2711"/>
        <pc:sldMkLst>
          <pc:docMk/>
          <pc:sldMk cId="142944390" sldId="276"/>
        </pc:sldMkLst>
        <pc:spChg chg="mod">
          <ac:chgData name="Doyle, Tom" userId="9cf370a1-55df-4f5a-811b-0d2e22895e56" providerId="ADAL" clId="{AE668AF8-35B4-4C84-9D10-CC4A69923FAD}" dt="2024-02-07T18:48:30.736" v="8837" actId="26606"/>
          <ac:spMkLst>
            <pc:docMk/>
            <pc:sldMk cId="142944390" sldId="276"/>
            <ac:spMk id="2" creationId="{53751141-D93E-98C2-2195-54020B6F9CCC}"/>
          </ac:spMkLst>
        </pc:spChg>
        <pc:spChg chg="mod">
          <ac:chgData name="Doyle, Tom" userId="9cf370a1-55df-4f5a-811b-0d2e22895e56" providerId="ADAL" clId="{AE668AF8-35B4-4C84-9D10-CC4A69923FAD}" dt="2024-02-07T18:52:55.326" v="9109" actId="2711"/>
          <ac:spMkLst>
            <pc:docMk/>
            <pc:sldMk cId="142944390" sldId="276"/>
            <ac:spMk id="3" creationId="{97A57245-11C8-5C8B-5854-B2216B555B55}"/>
          </ac:spMkLst>
        </pc:spChg>
        <pc:spChg chg="add">
          <ac:chgData name="Doyle, Tom" userId="9cf370a1-55df-4f5a-811b-0d2e22895e56" providerId="ADAL" clId="{AE668AF8-35B4-4C84-9D10-CC4A69923FAD}" dt="2024-02-07T18:48:30.736" v="8837" actId="26606"/>
          <ac:spMkLst>
            <pc:docMk/>
            <pc:sldMk cId="142944390" sldId="276"/>
            <ac:spMk id="8" creationId="{B6CDA21F-E7AF-4C75-8395-33F58D5B0E45}"/>
          </ac:spMkLst>
        </pc:spChg>
        <pc:spChg chg="add">
          <ac:chgData name="Doyle, Tom" userId="9cf370a1-55df-4f5a-811b-0d2e22895e56" providerId="ADAL" clId="{AE668AF8-35B4-4C84-9D10-CC4A69923FAD}" dt="2024-02-07T18:48:30.736" v="8837" actId="26606"/>
          <ac:spMkLst>
            <pc:docMk/>
            <pc:sldMk cId="142944390" sldId="276"/>
            <ac:spMk id="15" creationId="{D5B0017B-2ECA-49AF-B397-DC140825DF8D}"/>
          </ac:spMkLst>
        </pc:spChg>
        <pc:grpChg chg="add">
          <ac:chgData name="Doyle, Tom" userId="9cf370a1-55df-4f5a-811b-0d2e22895e56" providerId="ADAL" clId="{AE668AF8-35B4-4C84-9D10-CC4A69923FAD}" dt="2024-02-07T18:48:30.736" v="8837" actId="26606"/>
          <ac:grpSpMkLst>
            <pc:docMk/>
            <pc:sldMk cId="142944390" sldId="276"/>
            <ac:grpSpMk id="10" creationId="{AE1C45F0-260A-458C-96ED-C1F6D2151219}"/>
          </ac:grpSpMkLst>
        </pc:grpChg>
        <pc:picChg chg="add del mod">
          <ac:chgData name="Doyle, Tom" userId="9cf370a1-55df-4f5a-811b-0d2e22895e56" providerId="ADAL" clId="{AE668AF8-35B4-4C84-9D10-CC4A69923FAD}" dt="2024-02-07T18:46:47.227" v="8738" actId="478"/>
          <ac:picMkLst>
            <pc:docMk/>
            <pc:sldMk cId="142944390" sldId="276"/>
            <ac:picMk id="5" creationId="{CB919E99-601E-EF13-8304-72EB2DDDD4EE}"/>
          </ac:picMkLst>
        </pc:picChg>
        <pc:cxnChg chg="add">
          <ac:chgData name="Doyle, Tom" userId="9cf370a1-55df-4f5a-811b-0d2e22895e56" providerId="ADAL" clId="{AE668AF8-35B4-4C84-9D10-CC4A69923FAD}" dt="2024-02-07T18:48:30.736" v="8837" actId="26606"/>
          <ac:cxnSpMkLst>
            <pc:docMk/>
            <pc:sldMk cId="142944390" sldId="276"/>
            <ac:cxnSpMk id="17" creationId="{6CF1BAF6-AD41-4082-B212-8A1F9A2E8779}"/>
          </ac:cxnSpMkLst>
        </pc:cxnChg>
      </pc:sldChg>
      <pc:sldChg chg="addSp modSp new mod setBg">
        <pc:chgData name="Doyle, Tom" userId="9cf370a1-55df-4f5a-811b-0d2e22895e56" providerId="ADAL" clId="{AE668AF8-35B4-4C84-9D10-CC4A69923FAD}" dt="2024-02-08T14:04:24.939" v="9926" actId="1076"/>
        <pc:sldMkLst>
          <pc:docMk/>
          <pc:sldMk cId="487550207" sldId="277"/>
        </pc:sldMkLst>
        <pc:spChg chg="mod">
          <ac:chgData name="Doyle, Tom" userId="9cf370a1-55df-4f5a-811b-0d2e22895e56" providerId="ADAL" clId="{AE668AF8-35B4-4C84-9D10-CC4A69923FAD}" dt="2024-02-08T14:03:59.941" v="9921" actId="2711"/>
          <ac:spMkLst>
            <pc:docMk/>
            <pc:sldMk cId="487550207" sldId="277"/>
            <ac:spMk id="2" creationId="{13814ECD-35D1-FB38-355A-E5FF44287F31}"/>
          </ac:spMkLst>
        </pc:spChg>
        <pc:spChg chg="mod">
          <ac:chgData name="Doyle, Tom" userId="9cf370a1-55df-4f5a-811b-0d2e22895e56" providerId="ADAL" clId="{AE668AF8-35B4-4C84-9D10-CC4A69923FAD}" dt="2024-02-08T14:04:24.939" v="9926" actId="1076"/>
          <ac:spMkLst>
            <pc:docMk/>
            <pc:sldMk cId="487550207" sldId="277"/>
            <ac:spMk id="3" creationId="{8A44A6FC-3DBA-04E8-2BA9-0589DC843622}"/>
          </ac:spMkLst>
        </pc:spChg>
        <pc:spChg chg="add">
          <ac:chgData name="Doyle, Tom" userId="9cf370a1-55df-4f5a-811b-0d2e22895e56" providerId="ADAL" clId="{AE668AF8-35B4-4C84-9D10-CC4A69923FAD}" dt="2024-02-08T14:03:49.349" v="9920" actId="26606"/>
          <ac:spMkLst>
            <pc:docMk/>
            <pc:sldMk cId="487550207" sldId="277"/>
            <ac:spMk id="8" creationId="{DBF61EA3-B236-439E-9C0B-340980D56BEE}"/>
          </ac:spMkLst>
        </pc:spChg>
        <pc:spChg chg="add">
          <ac:chgData name="Doyle, Tom" userId="9cf370a1-55df-4f5a-811b-0d2e22895e56" providerId="ADAL" clId="{AE668AF8-35B4-4C84-9D10-CC4A69923FAD}" dt="2024-02-08T14:03:49.349" v="9920" actId="26606"/>
          <ac:spMkLst>
            <pc:docMk/>
            <pc:sldMk cId="487550207" sldId="277"/>
            <ac:spMk id="14" creationId="{E659831F-0D9A-4C63-9EBB-8435B85A440F}"/>
          </ac:spMkLst>
        </pc:spChg>
        <pc:grpChg chg="add">
          <ac:chgData name="Doyle, Tom" userId="9cf370a1-55df-4f5a-811b-0d2e22895e56" providerId="ADAL" clId="{AE668AF8-35B4-4C84-9D10-CC4A69923FAD}" dt="2024-02-08T14:03:49.349" v="9920" actId="26606"/>
          <ac:grpSpMkLst>
            <pc:docMk/>
            <pc:sldMk cId="487550207" sldId="277"/>
            <ac:grpSpMk id="10" creationId="{28FAF094-D087-493F-8DF9-A486C2D6BBAA}"/>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01F1-6F9B-D039-3A2A-AA704A98F0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0E2F4E-F741-1163-C90C-5C15072524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1F725C-CDDC-78E9-CE34-0810865E3098}"/>
              </a:ext>
            </a:extLst>
          </p:cNvPr>
          <p:cNvSpPr>
            <a:spLocks noGrp="1"/>
          </p:cNvSpPr>
          <p:nvPr>
            <p:ph type="dt" sz="half" idx="10"/>
          </p:nvPr>
        </p:nvSpPr>
        <p:spPr/>
        <p:txBody>
          <a:bodyPr/>
          <a:lstStyle/>
          <a:p>
            <a:fld id="{C2E2129D-7035-4C83-9AE2-B8A4EF721B80}" type="datetimeFigureOut">
              <a:rPr lang="en-US" smtClean="0"/>
              <a:t>5/23/24</a:t>
            </a:fld>
            <a:endParaRPr lang="en-US"/>
          </a:p>
        </p:txBody>
      </p:sp>
      <p:sp>
        <p:nvSpPr>
          <p:cNvPr id="5" name="Footer Placeholder 4">
            <a:extLst>
              <a:ext uri="{FF2B5EF4-FFF2-40B4-BE49-F238E27FC236}">
                <a16:creationId xmlns:a16="http://schemas.microsoft.com/office/drawing/2014/main" id="{5981044F-6DA7-FD5A-4D7E-FB777DD73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D9A2B4-CAE2-7B16-4F35-524BB7B82650}"/>
              </a:ext>
            </a:extLst>
          </p:cNvPr>
          <p:cNvSpPr>
            <a:spLocks noGrp="1"/>
          </p:cNvSpPr>
          <p:nvPr>
            <p:ph type="sldNum" sz="quarter" idx="12"/>
          </p:nvPr>
        </p:nvSpPr>
        <p:spPr/>
        <p:txBody>
          <a:bodyPr/>
          <a:lstStyle/>
          <a:p>
            <a:fld id="{3A831A0B-6B08-4706-AFE1-AC0A3FCF820B}" type="slidenum">
              <a:rPr lang="en-US" smtClean="0"/>
              <a:t>‹#›</a:t>
            </a:fld>
            <a:endParaRPr lang="en-US"/>
          </a:p>
        </p:txBody>
      </p:sp>
    </p:spTree>
    <p:extLst>
      <p:ext uri="{BB962C8B-B14F-4D97-AF65-F5344CB8AC3E}">
        <p14:creationId xmlns:p14="http://schemas.microsoft.com/office/powerpoint/2010/main" val="325005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EF20-8E64-CA4D-471F-A4516ABECC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E3EAB4-6AAF-EB5E-8558-00303A3166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06B2C-1B14-9BC6-7C53-74FBB4F0BD4B}"/>
              </a:ext>
            </a:extLst>
          </p:cNvPr>
          <p:cNvSpPr>
            <a:spLocks noGrp="1"/>
          </p:cNvSpPr>
          <p:nvPr>
            <p:ph type="dt" sz="half" idx="10"/>
          </p:nvPr>
        </p:nvSpPr>
        <p:spPr/>
        <p:txBody>
          <a:bodyPr/>
          <a:lstStyle/>
          <a:p>
            <a:fld id="{C2E2129D-7035-4C83-9AE2-B8A4EF721B80}" type="datetimeFigureOut">
              <a:rPr lang="en-US" smtClean="0"/>
              <a:t>5/23/24</a:t>
            </a:fld>
            <a:endParaRPr lang="en-US"/>
          </a:p>
        </p:txBody>
      </p:sp>
      <p:sp>
        <p:nvSpPr>
          <p:cNvPr id="5" name="Footer Placeholder 4">
            <a:extLst>
              <a:ext uri="{FF2B5EF4-FFF2-40B4-BE49-F238E27FC236}">
                <a16:creationId xmlns:a16="http://schemas.microsoft.com/office/drawing/2014/main" id="{C514BEBC-7254-14A6-9C5E-B2342011C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B6E4E-6669-8CCA-19F9-224DD8D52D91}"/>
              </a:ext>
            </a:extLst>
          </p:cNvPr>
          <p:cNvSpPr>
            <a:spLocks noGrp="1"/>
          </p:cNvSpPr>
          <p:nvPr>
            <p:ph type="sldNum" sz="quarter" idx="12"/>
          </p:nvPr>
        </p:nvSpPr>
        <p:spPr/>
        <p:txBody>
          <a:bodyPr/>
          <a:lstStyle/>
          <a:p>
            <a:fld id="{3A831A0B-6B08-4706-AFE1-AC0A3FCF820B}" type="slidenum">
              <a:rPr lang="en-US" smtClean="0"/>
              <a:t>‹#›</a:t>
            </a:fld>
            <a:endParaRPr lang="en-US"/>
          </a:p>
        </p:txBody>
      </p:sp>
    </p:spTree>
    <p:extLst>
      <p:ext uri="{BB962C8B-B14F-4D97-AF65-F5344CB8AC3E}">
        <p14:creationId xmlns:p14="http://schemas.microsoft.com/office/powerpoint/2010/main" val="30048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B20B03-8D97-8711-D91F-84292941ED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34248E-6F6F-2F55-E503-CED4CE04F0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80620-D63F-15B1-0C23-502ED44687B7}"/>
              </a:ext>
            </a:extLst>
          </p:cNvPr>
          <p:cNvSpPr>
            <a:spLocks noGrp="1"/>
          </p:cNvSpPr>
          <p:nvPr>
            <p:ph type="dt" sz="half" idx="10"/>
          </p:nvPr>
        </p:nvSpPr>
        <p:spPr/>
        <p:txBody>
          <a:bodyPr/>
          <a:lstStyle/>
          <a:p>
            <a:fld id="{C2E2129D-7035-4C83-9AE2-B8A4EF721B80}" type="datetimeFigureOut">
              <a:rPr lang="en-US" smtClean="0"/>
              <a:t>5/23/24</a:t>
            </a:fld>
            <a:endParaRPr lang="en-US"/>
          </a:p>
        </p:txBody>
      </p:sp>
      <p:sp>
        <p:nvSpPr>
          <p:cNvPr id="5" name="Footer Placeholder 4">
            <a:extLst>
              <a:ext uri="{FF2B5EF4-FFF2-40B4-BE49-F238E27FC236}">
                <a16:creationId xmlns:a16="http://schemas.microsoft.com/office/drawing/2014/main" id="{E92CD486-A9E7-0FEE-B6D5-F1B471FC1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E6EC6-BE1E-58B2-87D2-A748FE605B6D}"/>
              </a:ext>
            </a:extLst>
          </p:cNvPr>
          <p:cNvSpPr>
            <a:spLocks noGrp="1"/>
          </p:cNvSpPr>
          <p:nvPr>
            <p:ph type="sldNum" sz="quarter" idx="12"/>
          </p:nvPr>
        </p:nvSpPr>
        <p:spPr/>
        <p:txBody>
          <a:bodyPr/>
          <a:lstStyle/>
          <a:p>
            <a:fld id="{3A831A0B-6B08-4706-AFE1-AC0A3FCF820B}" type="slidenum">
              <a:rPr lang="en-US" smtClean="0"/>
              <a:t>‹#›</a:t>
            </a:fld>
            <a:endParaRPr lang="en-US"/>
          </a:p>
        </p:txBody>
      </p:sp>
    </p:spTree>
    <p:extLst>
      <p:ext uri="{BB962C8B-B14F-4D97-AF65-F5344CB8AC3E}">
        <p14:creationId xmlns:p14="http://schemas.microsoft.com/office/powerpoint/2010/main" val="18019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6285-BDCD-F58E-9514-F396A9600D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3E1243-63D0-A3DC-8D78-D8CD00E701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27B23-D8DC-16EF-AF61-EA911A4694AA}"/>
              </a:ext>
            </a:extLst>
          </p:cNvPr>
          <p:cNvSpPr>
            <a:spLocks noGrp="1"/>
          </p:cNvSpPr>
          <p:nvPr>
            <p:ph type="dt" sz="half" idx="10"/>
          </p:nvPr>
        </p:nvSpPr>
        <p:spPr/>
        <p:txBody>
          <a:bodyPr/>
          <a:lstStyle/>
          <a:p>
            <a:fld id="{C2E2129D-7035-4C83-9AE2-B8A4EF721B80}" type="datetimeFigureOut">
              <a:rPr lang="en-US" smtClean="0"/>
              <a:t>5/23/24</a:t>
            </a:fld>
            <a:endParaRPr lang="en-US"/>
          </a:p>
        </p:txBody>
      </p:sp>
      <p:sp>
        <p:nvSpPr>
          <p:cNvPr id="5" name="Footer Placeholder 4">
            <a:extLst>
              <a:ext uri="{FF2B5EF4-FFF2-40B4-BE49-F238E27FC236}">
                <a16:creationId xmlns:a16="http://schemas.microsoft.com/office/drawing/2014/main" id="{D2AC5D76-CD4E-20BB-4C2E-DCBB6973B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5D897-B33F-066A-4E14-8D93BBC9BCB8}"/>
              </a:ext>
            </a:extLst>
          </p:cNvPr>
          <p:cNvSpPr>
            <a:spLocks noGrp="1"/>
          </p:cNvSpPr>
          <p:nvPr>
            <p:ph type="sldNum" sz="quarter" idx="12"/>
          </p:nvPr>
        </p:nvSpPr>
        <p:spPr/>
        <p:txBody>
          <a:bodyPr/>
          <a:lstStyle/>
          <a:p>
            <a:fld id="{3A831A0B-6B08-4706-AFE1-AC0A3FCF820B}" type="slidenum">
              <a:rPr lang="en-US" smtClean="0"/>
              <a:t>‹#›</a:t>
            </a:fld>
            <a:endParaRPr lang="en-US"/>
          </a:p>
        </p:txBody>
      </p:sp>
    </p:spTree>
    <p:extLst>
      <p:ext uri="{BB962C8B-B14F-4D97-AF65-F5344CB8AC3E}">
        <p14:creationId xmlns:p14="http://schemas.microsoft.com/office/powerpoint/2010/main" val="227956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9A69-4681-1F4B-8238-B2F0F67059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4D87F1-70A9-2CD3-5402-4FECB2C9B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8516A9-2708-F3C9-CC4D-836790167891}"/>
              </a:ext>
            </a:extLst>
          </p:cNvPr>
          <p:cNvSpPr>
            <a:spLocks noGrp="1"/>
          </p:cNvSpPr>
          <p:nvPr>
            <p:ph type="dt" sz="half" idx="10"/>
          </p:nvPr>
        </p:nvSpPr>
        <p:spPr/>
        <p:txBody>
          <a:bodyPr/>
          <a:lstStyle/>
          <a:p>
            <a:fld id="{C2E2129D-7035-4C83-9AE2-B8A4EF721B80}" type="datetimeFigureOut">
              <a:rPr lang="en-US" smtClean="0"/>
              <a:t>5/23/24</a:t>
            </a:fld>
            <a:endParaRPr lang="en-US"/>
          </a:p>
        </p:txBody>
      </p:sp>
      <p:sp>
        <p:nvSpPr>
          <p:cNvPr id="5" name="Footer Placeholder 4">
            <a:extLst>
              <a:ext uri="{FF2B5EF4-FFF2-40B4-BE49-F238E27FC236}">
                <a16:creationId xmlns:a16="http://schemas.microsoft.com/office/drawing/2014/main" id="{2715D986-C0DF-9B64-3F3A-F645CA63B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B3461-CDA5-46FB-D557-374FFDBB453D}"/>
              </a:ext>
            </a:extLst>
          </p:cNvPr>
          <p:cNvSpPr>
            <a:spLocks noGrp="1"/>
          </p:cNvSpPr>
          <p:nvPr>
            <p:ph type="sldNum" sz="quarter" idx="12"/>
          </p:nvPr>
        </p:nvSpPr>
        <p:spPr/>
        <p:txBody>
          <a:bodyPr/>
          <a:lstStyle/>
          <a:p>
            <a:fld id="{3A831A0B-6B08-4706-AFE1-AC0A3FCF820B}" type="slidenum">
              <a:rPr lang="en-US" smtClean="0"/>
              <a:t>‹#›</a:t>
            </a:fld>
            <a:endParaRPr lang="en-US"/>
          </a:p>
        </p:txBody>
      </p:sp>
    </p:spTree>
    <p:extLst>
      <p:ext uri="{BB962C8B-B14F-4D97-AF65-F5344CB8AC3E}">
        <p14:creationId xmlns:p14="http://schemas.microsoft.com/office/powerpoint/2010/main" val="272981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F98F-360C-D62F-88C8-A91651FEC3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32D7A7-C346-F216-3508-8765F0013A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D40C99-5B89-A396-384F-7C19250F93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091A7F-1458-8004-A79E-FE650633BC77}"/>
              </a:ext>
            </a:extLst>
          </p:cNvPr>
          <p:cNvSpPr>
            <a:spLocks noGrp="1"/>
          </p:cNvSpPr>
          <p:nvPr>
            <p:ph type="dt" sz="half" idx="10"/>
          </p:nvPr>
        </p:nvSpPr>
        <p:spPr/>
        <p:txBody>
          <a:bodyPr/>
          <a:lstStyle/>
          <a:p>
            <a:fld id="{C2E2129D-7035-4C83-9AE2-B8A4EF721B80}" type="datetimeFigureOut">
              <a:rPr lang="en-US" smtClean="0"/>
              <a:t>5/23/24</a:t>
            </a:fld>
            <a:endParaRPr lang="en-US"/>
          </a:p>
        </p:txBody>
      </p:sp>
      <p:sp>
        <p:nvSpPr>
          <p:cNvPr id="6" name="Footer Placeholder 5">
            <a:extLst>
              <a:ext uri="{FF2B5EF4-FFF2-40B4-BE49-F238E27FC236}">
                <a16:creationId xmlns:a16="http://schemas.microsoft.com/office/drawing/2014/main" id="{7AB8D244-E5FE-5E64-EF79-1314DA507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B52674-7E97-9D68-68CE-28DEF296C93F}"/>
              </a:ext>
            </a:extLst>
          </p:cNvPr>
          <p:cNvSpPr>
            <a:spLocks noGrp="1"/>
          </p:cNvSpPr>
          <p:nvPr>
            <p:ph type="sldNum" sz="quarter" idx="12"/>
          </p:nvPr>
        </p:nvSpPr>
        <p:spPr/>
        <p:txBody>
          <a:bodyPr/>
          <a:lstStyle/>
          <a:p>
            <a:fld id="{3A831A0B-6B08-4706-AFE1-AC0A3FCF820B}" type="slidenum">
              <a:rPr lang="en-US" smtClean="0"/>
              <a:t>‹#›</a:t>
            </a:fld>
            <a:endParaRPr lang="en-US"/>
          </a:p>
        </p:txBody>
      </p:sp>
    </p:spTree>
    <p:extLst>
      <p:ext uri="{BB962C8B-B14F-4D97-AF65-F5344CB8AC3E}">
        <p14:creationId xmlns:p14="http://schemas.microsoft.com/office/powerpoint/2010/main" val="301237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5056-4093-7EB2-DD9C-053D008A69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D7C528-27EF-3542-306C-5D70A451FF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124D28-83DC-37BC-B33A-A6C407B8DC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0850A8-091D-5A31-5F6D-080C300FF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6069B8-BE6A-F6CE-FFBA-81B7A5377D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FB0149-1F26-E628-CA3E-130FF155EE87}"/>
              </a:ext>
            </a:extLst>
          </p:cNvPr>
          <p:cNvSpPr>
            <a:spLocks noGrp="1"/>
          </p:cNvSpPr>
          <p:nvPr>
            <p:ph type="dt" sz="half" idx="10"/>
          </p:nvPr>
        </p:nvSpPr>
        <p:spPr/>
        <p:txBody>
          <a:bodyPr/>
          <a:lstStyle/>
          <a:p>
            <a:fld id="{C2E2129D-7035-4C83-9AE2-B8A4EF721B80}" type="datetimeFigureOut">
              <a:rPr lang="en-US" smtClean="0"/>
              <a:t>5/23/24</a:t>
            </a:fld>
            <a:endParaRPr lang="en-US"/>
          </a:p>
        </p:txBody>
      </p:sp>
      <p:sp>
        <p:nvSpPr>
          <p:cNvPr id="8" name="Footer Placeholder 7">
            <a:extLst>
              <a:ext uri="{FF2B5EF4-FFF2-40B4-BE49-F238E27FC236}">
                <a16:creationId xmlns:a16="http://schemas.microsoft.com/office/drawing/2014/main" id="{5BC0E038-BEF6-D670-7AC7-5AA4AEE47E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F7C221-AAE5-C636-12A3-2678CF12B3B9}"/>
              </a:ext>
            </a:extLst>
          </p:cNvPr>
          <p:cNvSpPr>
            <a:spLocks noGrp="1"/>
          </p:cNvSpPr>
          <p:nvPr>
            <p:ph type="sldNum" sz="quarter" idx="12"/>
          </p:nvPr>
        </p:nvSpPr>
        <p:spPr/>
        <p:txBody>
          <a:bodyPr/>
          <a:lstStyle/>
          <a:p>
            <a:fld id="{3A831A0B-6B08-4706-AFE1-AC0A3FCF820B}" type="slidenum">
              <a:rPr lang="en-US" smtClean="0"/>
              <a:t>‹#›</a:t>
            </a:fld>
            <a:endParaRPr lang="en-US"/>
          </a:p>
        </p:txBody>
      </p:sp>
    </p:spTree>
    <p:extLst>
      <p:ext uri="{BB962C8B-B14F-4D97-AF65-F5344CB8AC3E}">
        <p14:creationId xmlns:p14="http://schemas.microsoft.com/office/powerpoint/2010/main" val="77867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8F7E-F11E-51E0-8F06-7D8D40C727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EDB514-03E5-FD65-AAAB-5AD8D780C703}"/>
              </a:ext>
            </a:extLst>
          </p:cNvPr>
          <p:cNvSpPr>
            <a:spLocks noGrp="1"/>
          </p:cNvSpPr>
          <p:nvPr>
            <p:ph type="dt" sz="half" idx="10"/>
          </p:nvPr>
        </p:nvSpPr>
        <p:spPr/>
        <p:txBody>
          <a:bodyPr/>
          <a:lstStyle/>
          <a:p>
            <a:fld id="{C2E2129D-7035-4C83-9AE2-B8A4EF721B80}" type="datetimeFigureOut">
              <a:rPr lang="en-US" smtClean="0"/>
              <a:t>5/23/24</a:t>
            </a:fld>
            <a:endParaRPr lang="en-US"/>
          </a:p>
        </p:txBody>
      </p:sp>
      <p:sp>
        <p:nvSpPr>
          <p:cNvPr id="4" name="Footer Placeholder 3">
            <a:extLst>
              <a:ext uri="{FF2B5EF4-FFF2-40B4-BE49-F238E27FC236}">
                <a16:creationId xmlns:a16="http://schemas.microsoft.com/office/drawing/2014/main" id="{83540950-ADE3-16CF-52C7-A88F7B3CD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04847D-A854-83A2-E746-41C7EC98917C}"/>
              </a:ext>
            </a:extLst>
          </p:cNvPr>
          <p:cNvSpPr>
            <a:spLocks noGrp="1"/>
          </p:cNvSpPr>
          <p:nvPr>
            <p:ph type="sldNum" sz="quarter" idx="12"/>
          </p:nvPr>
        </p:nvSpPr>
        <p:spPr/>
        <p:txBody>
          <a:bodyPr/>
          <a:lstStyle/>
          <a:p>
            <a:fld id="{3A831A0B-6B08-4706-AFE1-AC0A3FCF820B}" type="slidenum">
              <a:rPr lang="en-US" smtClean="0"/>
              <a:t>‹#›</a:t>
            </a:fld>
            <a:endParaRPr lang="en-US"/>
          </a:p>
        </p:txBody>
      </p:sp>
    </p:spTree>
    <p:extLst>
      <p:ext uri="{BB962C8B-B14F-4D97-AF65-F5344CB8AC3E}">
        <p14:creationId xmlns:p14="http://schemas.microsoft.com/office/powerpoint/2010/main" val="14480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18F56B-FF74-0543-6DFE-2F07CB634769}"/>
              </a:ext>
            </a:extLst>
          </p:cNvPr>
          <p:cNvSpPr>
            <a:spLocks noGrp="1"/>
          </p:cNvSpPr>
          <p:nvPr>
            <p:ph type="dt" sz="half" idx="10"/>
          </p:nvPr>
        </p:nvSpPr>
        <p:spPr/>
        <p:txBody>
          <a:bodyPr/>
          <a:lstStyle/>
          <a:p>
            <a:fld id="{C2E2129D-7035-4C83-9AE2-B8A4EF721B80}" type="datetimeFigureOut">
              <a:rPr lang="en-US" smtClean="0"/>
              <a:t>5/23/24</a:t>
            </a:fld>
            <a:endParaRPr lang="en-US"/>
          </a:p>
        </p:txBody>
      </p:sp>
      <p:sp>
        <p:nvSpPr>
          <p:cNvPr id="3" name="Footer Placeholder 2">
            <a:extLst>
              <a:ext uri="{FF2B5EF4-FFF2-40B4-BE49-F238E27FC236}">
                <a16:creationId xmlns:a16="http://schemas.microsoft.com/office/drawing/2014/main" id="{84A24B6C-DE32-8CF0-FC83-2D0FD2F433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3DDC6F-9699-DF34-F24E-FA8C7FBC61B1}"/>
              </a:ext>
            </a:extLst>
          </p:cNvPr>
          <p:cNvSpPr>
            <a:spLocks noGrp="1"/>
          </p:cNvSpPr>
          <p:nvPr>
            <p:ph type="sldNum" sz="quarter" idx="12"/>
          </p:nvPr>
        </p:nvSpPr>
        <p:spPr/>
        <p:txBody>
          <a:bodyPr/>
          <a:lstStyle/>
          <a:p>
            <a:fld id="{3A831A0B-6B08-4706-AFE1-AC0A3FCF820B}" type="slidenum">
              <a:rPr lang="en-US" smtClean="0"/>
              <a:t>‹#›</a:t>
            </a:fld>
            <a:endParaRPr lang="en-US"/>
          </a:p>
        </p:txBody>
      </p:sp>
    </p:spTree>
    <p:extLst>
      <p:ext uri="{BB962C8B-B14F-4D97-AF65-F5344CB8AC3E}">
        <p14:creationId xmlns:p14="http://schemas.microsoft.com/office/powerpoint/2010/main" val="168369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6205-C3EE-8974-4BB8-C1F1278E6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DEA665-59D5-B47A-1C2C-7F9E535FA0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8DC569-A4BF-8745-105F-2447E9C9D6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CD824D-2AF0-4435-DED6-33FB1113894B}"/>
              </a:ext>
            </a:extLst>
          </p:cNvPr>
          <p:cNvSpPr>
            <a:spLocks noGrp="1"/>
          </p:cNvSpPr>
          <p:nvPr>
            <p:ph type="dt" sz="half" idx="10"/>
          </p:nvPr>
        </p:nvSpPr>
        <p:spPr/>
        <p:txBody>
          <a:bodyPr/>
          <a:lstStyle/>
          <a:p>
            <a:fld id="{C2E2129D-7035-4C83-9AE2-B8A4EF721B80}" type="datetimeFigureOut">
              <a:rPr lang="en-US" smtClean="0"/>
              <a:t>5/23/24</a:t>
            </a:fld>
            <a:endParaRPr lang="en-US"/>
          </a:p>
        </p:txBody>
      </p:sp>
      <p:sp>
        <p:nvSpPr>
          <p:cNvPr id="6" name="Footer Placeholder 5">
            <a:extLst>
              <a:ext uri="{FF2B5EF4-FFF2-40B4-BE49-F238E27FC236}">
                <a16:creationId xmlns:a16="http://schemas.microsoft.com/office/drawing/2014/main" id="{3668A783-CA72-FE0A-0E75-9817E914F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1EC2AC-034B-4377-C1A3-D91D6F2EC6CA}"/>
              </a:ext>
            </a:extLst>
          </p:cNvPr>
          <p:cNvSpPr>
            <a:spLocks noGrp="1"/>
          </p:cNvSpPr>
          <p:nvPr>
            <p:ph type="sldNum" sz="quarter" idx="12"/>
          </p:nvPr>
        </p:nvSpPr>
        <p:spPr/>
        <p:txBody>
          <a:bodyPr/>
          <a:lstStyle/>
          <a:p>
            <a:fld id="{3A831A0B-6B08-4706-AFE1-AC0A3FCF820B}" type="slidenum">
              <a:rPr lang="en-US" smtClean="0"/>
              <a:t>‹#›</a:t>
            </a:fld>
            <a:endParaRPr lang="en-US"/>
          </a:p>
        </p:txBody>
      </p:sp>
    </p:spTree>
    <p:extLst>
      <p:ext uri="{BB962C8B-B14F-4D97-AF65-F5344CB8AC3E}">
        <p14:creationId xmlns:p14="http://schemas.microsoft.com/office/powerpoint/2010/main" val="71610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675D5-8068-2728-E9CB-0A7544168E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69F4DA-2F7A-A5C2-E474-F5324AC0E2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CC73AA-0578-42C2-87B6-9E325F247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C7F3D-8CF7-7A60-9053-EF876ADE09EF}"/>
              </a:ext>
            </a:extLst>
          </p:cNvPr>
          <p:cNvSpPr>
            <a:spLocks noGrp="1"/>
          </p:cNvSpPr>
          <p:nvPr>
            <p:ph type="dt" sz="half" idx="10"/>
          </p:nvPr>
        </p:nvSpPr>
        <p:spPr/>
        <p:txBody>
          <a:bodyPr/>
          <a:lstStyle/>
          <a:p>
            <a:fld id="{C2E2129D-7035-4C83-9AE2-B8A4EF721B80}" type="datetimeFigureOut">
              <a:rPr lang="en-US" smtClean="0"/>
              <a:t>5/23/24</a:t>
            </a:fld>
            <a:endParaRPr lang="en-US"/>
          </a:p>
        </p:txBody>
      </p:sp>
      <p:sp>
        <p:nvSpPr>
          <p:cNvPr id="6" name="Footer Placeholder 5">
            <a:extLst>
              <a:ext uri="{FF2B5EF4-FFF2-40B4-BE49-F238E27FC236}">
                <a16:creationId xmlns:a16="http://schemas.microsoft.com/office/drawing/2014/main" id="{C6EC470F-1631-075C-E928-C41739A3ED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AC5C28-6FC4-027C-988E-DEAFC8DC9C09}"/>
              </a:ext>
            </a:extLst>
          </p:cNvPr>
          <p:cNvSpPr>
            <a:spLocks noGrp="1"/>
          </p:cNvSpPr>
          <p:nvPr>
            <p:ph type="sldNum" sz="quarter" idx="12"/>
          </p:nvPr>
        </p:nvSpPr>
        <p:spPr/>
        <p:txBody>
          <a:bodyPr/>
          <a:lstStyle/>
          <a:p>
            <a:fld id="{3A831A0B-6B08-4706-AFE1-AC0A3FCF820B}" type="slidenum">
              <a:rPr lang="en-US" smtClean="0"/>
              <a:t>‹#›</a:t>
            </a:fld>
            <a:endParaRPr lang="en-US"/>
          </a:p>
        </p:txBody>
      </p:sp>
    </p:spTree>
    <p:extLst>
      <p:ext uri="{BB962C8B-B14F-4D97-AF65-F5344CB8AC3E}">
        <p14:creationId xmlns:p14="http://schemas.microsoft.com/office/powerpoint/2010/main" val="3150798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3954A-0E68-8684-5145-E3A86839AD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9ADE8A-74C6-F401-718B-E80C0F288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58554-F1CD-E7C5-A99E-9BB49E03D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2129D-7035-4C83-9AE2-B8A4EF721B80}" type="datetimeFigureOut">
              <a:rPr lang="en-US" smtClean="0"/>
              <a:t>5/23/24</a:t>
            </a:fld>
            <a:endParaRPr lang="en-US"/>
          </a:p>
        </p:txBody>
      </p:sp>
      <p:sp>
        <p:nvSpPr>
          <p:cNvPr id="5" name="Footer Placeholder 4">
            <a:extLst>
              <a:ext uri="{FF2B5EF4-FFF2-40B4-BE49-F238E27FC236}">
                <a16:creationId xmlns:a16="http://schemas.microsoft.com/office/drawing/2014/main" id="{EE5EBFFB-8B5C-5F14-2ECA-CFC2555649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7F59C6-1F9F-0435-726D-00C69381C5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831A0B-6B08-4706-AFE1-AC0A3FCF820B}" type="slidenum">
              <a:rPr lang="en-US" smtClean="0"/>
              <a:t>‹#›</a:t>
            </a:fld>
            <a:endParaRPr lang="en-US"/>
          </a:p>
        </p:txBody>
      </p:sp>
    </p:spTree>
    <p:extLst>
      <p:ext uri="{BB962C8B-B14F-4D97-AF65-F5344CB8AC3E}">
        <p14:creationId xmlns:p14="http://schemas.microsoft.com/office/powerpoint/2010/main" val="3688503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radvac.org/terms-of-use/" TargetMode="External"/><Relationship Id="rId7" Type="http://schemas.openxmlformats.org/officeDocument/2006/relationships/hyperlink" Target="https://doi.org/10.1001/virtualmentor.2000.2.12.prol1-0012" TargetMode="External"/><Relationship Id="rId2" Type="http://schemas.openxmlformats.org/officeDocument/2006/relationships/hyperlink" Target="https://radvac.org/" TargetMode="External"/><Relationship Id="rId1" Type="http://schemas.openxmlformats.org/officeDocument/2006/relationships/slideLayout" Target="../slideLayouts/slideLayout2.xml"/><Relationship Id="rId6" Type="http://schemas.openxmlformats.org/officeDocument/2006/relationships/hyperlink" Target="https://doi.org/10.1016/j.pediatrneurol.2021.10.015" TargetMode="External"/><Relationship Id="rId5" Type="http://schemas.openxmlformats.org/officeDocument/2006/relationships/hyperlink" Target="https://doi.org/10.1038/514S6a" TargetMode="External"/><Relationship Id="rId4" Type="http://schemas.openxmlformats.org/officeDocument/2006/relationships/hyperlink" Target="https://doi.org/10.1089/rej.2018.205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36EFE6-9845-428E-4088-16548D4E1C19}"/>
              </a:ext>
            </a:extLst>
          </p:cNvPr>
          <p:cNvSpPr>
            <a:spLocks noGrp="1"/>
          </p:cNvSpPr>
          <p:nvPr>
            <p:ph type="ctrTitle"/>
          </p:nvPr>
        </p:nvSpPr>
        <p:spPr>
          <a:xfrm>
            <a:off x="838199" y="1093788"/>
            <a:ext cx="10506455" cy="2967208"/>
          </a:xfrm>
        </p:spPr>
        <p:txBody>
          <a:bodyPr>
            <a:normAutofit/>
          </a:bodyPr>
          <a:lstStyle/>
          <a:p>
            <a:pPr algn="l"/>
            <a:r>
              <a:rPr lang="en-US" sz="6800" dirty="0">
                <a:latin typeface="Book Antiqua" panose="02040602050305030304" pitchFamily="18" charset="0"/>
              </a:rPr>
              <a:t>Self-Experimentation: History, Ethics, and Current Issues</a:t>
            </a:r>
          </a:p>
        </p:txBody>
      </p:sp>
      <p:sp>
        <p:nvSpPr>
          <p:cNvPr id="3" name="Subtitle 2">
            <a:extLst>
              <a:ext uri="{FF2B5EF4-FFF2-40B4-BE49-F238E27FC236}">
                <a16:creationId xmlns:a16="http://schemas.microsoft.com/office/drawing/2014/main" id="{B7B5ED24-E51C-3942-C770-5464F14CCF25}"/>
              </a:ext>
            </a:extLst>
          </p:cNvPr>
          <p:cNvSpPr>
            <a:spLocks noGrp="1"/>
          </p:cNvSpPr>
          <p:nvPr>
            <p:ph type="subTitle" idx="1"/>
          </p:nvPr>
        </p:nvSpPr>
        <p:spPr>
          <a:xfrm>
            <a:off x="7400924" y="4619624"/>
            <a:ext cx="3946779" cy="1038225"/>
          </a:xfrm>
        </p:spPr>
        <p:txBody>
          <a:bodyPr>
            <a:normAutofit/>
          </a:bodyPr>
          <a:lstStyle/>
          <a:p>
            <a:pPr algn="r"/>
            <a:r>
              <a:rPr lang="en-US" sz="1900">
                <a:latin typeface="Book Antiqua" panose="02040602050305030304" pitchFamily="18" charset="0"/>
              </a:rPr>
              <a:t>Tom Doyle, IU Center for Bioethics</a:t>
            </a:r>
          </a:p>
          <a:p>
            <a:pPr algn="r"/>
            <a:r>
              <a:rPr lang="en-US" sz="1900">
                <a:latin typeface="Book Antiqua" panose="02040602050305030304" pitchFamily="18" charset="0"/>
              </a:rPr>
              <a:t>doylet@iu.edu</a:t>
            </a:r>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37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693FF9-408B-2A39-09D2-C693FE4B8F4A}"/>
              </a:ext>
            </a:extLst>
          </p:cNvPr>
          <p:cNvSpPr>
            <a:spLocks noGrp="1"/>
          </p:cNvSpPr>
          <p:nvPr>
            <p:ph type="title"/>
          </p:nvPr>
        </p:nvSpPr>
        <p:spPr>
          <a:xfrm>
            <a:off x="1043631" y="809898"/>
            <a:ext cx="9942716" cy="1554480"/>
          </a:xfrm>
        </p:spPr>
        <p:txBody>
          <a:bodyPr anchor="ctr">
            <a:normAutofit/>
          </a:bodyPr>
          <a:lstStyle/>
          <a:p>
            <a:r>
              <a:rPr lang="en-US" sz="4800">
                <a:latin typeface="Book Antiqua" panose="02040602050305030304" pitchFamily="18" charset="0"/>
              </a:rPr>
              <a:t>The Death (Sacrifice?) of Jesse Lazear</a:t>
            </a:r>
          </a:p>
        </p:txBody>
      </p:sp>
      <p:sp>
        <p:nvSpPr>
          <p:cNvPr id="3" name="Content Placeholder 2">
            <a:extLst>
              <a:ext uri="{FF2B5EF4-FFF2-40B4-BE49-F238E27FC236}">
                <a16:creationId xmlns:a16="http://schemas.microsoft.com/office/drawing/2014/main" id="{D29B3E1E-D6A6-C543-DEDE-121E010377B7}"/>
              </a:ext>
            </a:extLst>
          </p:cNvPr>
          <p:cNvSpPr>
            <a:spLocks noGrp="1"/>
          </p:cNvSpPr>
          <p:nvPr>
            <p:ph idx="1"/>
          </p:nvPr>
        </p:nvSpPr>
        <p:spPr>
          <a:xfrm>
            <a:off x="1045028" y="2794002"/>
            <a:ext cx="9941319" cy="3348178"/>
          </a:xfrm>
        </p:spPr>
        <p:txBody>
          <a:bodyPr anchor="ctr">
            <a:noAutofit/>
          </a:bodyPr>
          <a:lstStyle/>
          <a:p>
            <a:r>
              <a:rPr lang="en-US" sz="1400" dirty="0">
                <a:latin typeface="Book Antiqua" panose="02040602050305030304" pitchFamily="18" charset="0"/>
              </a:rPr>
              <a:t>The question: </a:t>
            </a:r>
            <a:r>
              <a:rPr lang="en-US" sz="1400" b="1" dirty="0">
                <a:latin typeface="Book Antiqua" panose="02040602050305030304" pitchFamily="18" charset="0"/>
              </a:rPr>
              <a:t>fomites or mosquitos?</a:t>
            </a:r>
          </a:p>
          <a:p>
            <a:pPr lvl="1"/>
            <a:r>
              <a:rPr lang="en-US" sz="1400" dirty="0">
                <a:latin typeface="Book Antiqua" panose="02040602050305030304" pitchFamily="18" charset="0"/>
              </a:rPr>
              <a:t>Animal testing didn’t work. Human experiments were necessary.</a:t>
            </a:r>
          </a:p>
          <a:p>
            <a:r>
              <a:rPr lang="en-US" sz="1400" dirty="0">
                <a:latin typeface="Book Antiqua" panose="02040602050305030304" pitchFamily="18" charset="0"/>
              </a:rPr>
              <a:t>To abate </a:t>
            </a:r>
            <a:r>
              <a:rPr lang="en-US" sz="1400" b="1" dirty="0">
                <a:latin typeface="Book Antiqua" panose="02040602050305030304" pitchFamily="18" charset="0"/>
              </a:rPr>
              <a:t>persistent ethical worries</a:t>
            </a:r>
            <a:r>
              <a:rPr lang="en-US" sz="1400" dirty="0">
                <a:latin typeface="Book Antiqua" panose="02040602050305030304" pitchFamily="18" charset="0"/>
              </a:rPr>
              <a:t>, it was decided that the </a:t>
            </a:r>
            <a:r>
              <a:rPr lang="en-US" sz="1400" b="1" dirty="0">
                <a:latin typeface="Book Antiqua" panose="02040602050305030304" pitchFamily="18" charset="0"/>
              </a:rPr>
              <a:t>physician-researchers would also serve as research subjects</a:t>
            </a:r>
            <a:r>
              <a:rPr lang="en-US" sz="1400" dirty="0">
                <a:latin typeface="Book Antiqua" panose="02040602050305030304" pitchFamily="18" charset="0"/>
              </a:rPr>
              <a:t>.</a:t>
            </a:r>
          </a:p>
          <a:p>
            <a:r>
              <a:rPr lang="en-US" sz="1400" b="1" dirty="0">
                <a:latin typeface="Book Antiqua" panose="02040602050305030304" pitchFamily="18" charset="0"/>
              </a:rPr>
              <a:t>Reed was not in Cuba </a:t>
            </a:r>
            <a:r>
              <a:rPr lang="en-US" sz="1400" dirty="0">
                <a:latin typeface="Book Antiqua" panose="02040602050305030304" pitchFamily="18" charset="0"/>
              </a:rPr>
              <a:t>when the experiments occurred. His colleagues James Carroll, Aristides </a:t>
            </a:r>
            <a:r>
              <a:rPr lang="en-US" sz="1400" dirty="0" err="1">
                <a:latin typeface="Book Antiqua" panose="02040602050305030304" pitchFamily="18" charset="0"/>
              </a:rPr>
              <a:t>Agramonte</a:t>
            </a:r>
            <a:r>
              <a:rPr lang="en-US" sz="1400" dirty="0">
                <a:latin typeface="Book Antiqua" panose="02040602050305030304" pitchFamily="18" charset="0"/>
              </a:rPr>
              <a:t>, and </a:t>
            </a:r>
            <a:r>
              <a:rPr lang="en-US" sz="1400" b="1" dirty="0">
                <a:latin typeface="Book Antiqua" panose="02040602050305030304" pitchFamily="18" charset="0"/>
              </a:rPr>
              <a:t>Jesse Lazear</a:t>
            </a:r>
            <a:r>
              <a:rPr lang="en-US" sz="1400" dirty="0">
                <a:latin typeface="Book Antiqua" panose="02040602050305030304" pitchFamily="18" charset="0"/>
              </a:rPr>
              <a:t> would perform the experiments.</a:t>
            </a:r>
          </a:p>
          <a:p>
            <a:pPr lvl="1"/>
            <a:r>
              <a:rPr lang="en-US" sz="1400" dirty="0">
                <a:latin typeface="Book Antiqua" panose="02040602050305030304" pitchFamily="18" charset="0"/>
              </a:rPr>
              <a:t>The self-experiments began with an </a:t>
            </a:r>
            <a:r>
              <a:rPr lang="en-US" sz="1400" b="1" dirty="0">
                <a:latin typeface="Book Antiqua" panose="02040602050305030304" pitchFamily="18" charset="0"/>
              </a:rPr>
              <a:t>expectation of failure </a:t>
            </a:r>
            <a:r>
              <a:rPr lang="en-US" sz="1400" dirty="0">
                <a:latin typeface="Book Antiqua" panose="02040602050305030304" pitchFamily="18" charset="0"/>
              </a:rPr>
              <a:t>(i.e., that mosquitos ARE NOT vectors)</a:t>
            </a:r>
          </a:p>
          <a:p>
            <a:r>
              <a:rPr lang="en-US" sz="1400" dirty="0">
                <a:latin typeface="Book Antiqua" panose="02040602050305030304" pitchFamily="18" charset="0"/>
              </a:rPr>
              <a:t>Lazear would incubate a batch of mosquitos and have them feed on a person with Yellow Fever. Lazear would then subject a person to a bite from the infected batch</a:t>
            </a:r>
          </a:p>
          <a:p>
            <a:r>
              <a:rPr lang="en-US" sz="1400" b="1" dirty="0">
                <a:latin typeface="Book Antiqua" panose="02040602050305030304" pitchFamily="18" charset="0"/>
              </a:rPr>
              <a:t>The first set of bites resulted in no infections. </a:t>
            </a:r>
            <a:r>
              <a:rPr lang="en-US" sz="1400" dirty="0">
                <a:latin typeface="Book Antiqua" panose="02040602050305030304" pitchFamily="18" charset="0"/>
              </a:rPr>
              <a:t>All was well. Carroll was then subjected to a bite. To everyone’s surprise, </a:t>
            </a:r>
            <a:r>
              <a:rPr lang="en-US" sz="1400" b="1" dirty="0">
                <a:latin typeface="Book Antiqua" panose="02040602050305030304" pitchFamily="18" charset="0"/>
              </a:rPr>
              <a:t>Carroll came down with Yellow Fever</a:t>
            </a:r>
            <a:r>
              <a:rPr lang="en-US" sz="1400" dirty="0">
                <a:latin typeface="Book Antiqua" panose="02040602050305030304" pitchFamily="18" charset="0"/>
              </a:rPr>
              <a:t>.</a:t>
            </a:r>
          </a:p>
          <a:p>
            <a:r>
              <a:rPr lang="en-US" sz="1400" dirty="0">
                <a:latin typeface="Book Antiqua" panose="02040602050305030304" pitchFamily="18" charset="0"/>
              </a:rPr>
              <a:t>Lazear repeated the experiment on a soldier, Private William H. Dean, who also came down with Yellow Fever. </a:t>
            </a:r>
            <a:r>
              <a:rPr lang="en-US" sz="1400" b="1" dirty="0">
                <a:latin typeface="Book Antiqua" panose="02040602050305030304" pitchFamily="18" charset="0"/>
              </a:rPr>
              <a:t>VERY LIKELY that Mosquitos were causing yellow fever.</a:t>
            </a:r>
          </a:p>
          <a:p>
            <a:r>
              <a:rPr lang="en-US" sz="1400" dirty="0">
                <a:latin typeface="Book Antiqua" panose="02040602050305030304" pitchFamily="18" charset="0"/>
              </a:rPr>
              <a:t>In a set of murky circumstances, Lazear was bitten by an infected Mosquito. </a:t>
            </a:r>
            <a:r>
              <a:rPr lang="en-US" sz="1400" b="1" dirty="0">
                <a:latin typeface="Book Antiqua" panose="02040602050305030304" pitchFamily="18" charset="0"/>
              </a:rPr>
              <a:t>Lazear developed Yellow Fever and died from the infection a week later</a:t>
            </a:r>
            <a:r>
              <a:rPr lang="en-US" sz="1400" dirty="0">
                <a:latin typeface="Book Antiqua" panose="02040602050305030304" pitchFamily="18" charset="0"/>
              </a:rPr>
              <a:t>.</a:t>
            </a:r>
          </a:p>
        </p:txBody>
      </p:sp>
      <p:cxnSp>
        <p:nvCxnSpPr>
          <p:cNvPr id="24"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33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55CD74-0C0B-A044-D6DD-E7A643B5A4A7}"/>
              </a:ext>
            </a:extLst>
          </p:cNvPr>
          <p:cNvSpPr>
            <a:spLocks noGrp="1"/>
          </p:cNvSpPr>
          <p:nvPr>
            <p:ph type="title"/>
          </p:nvPr>
        </p:nvSpPr>
        <p:spPr>
          <a:xfrm>
            <a:off x="1173164" y="751819"/>
            <a:ext cx="8074815" cy="1618489"/>
          </a:xfrm>
        </p:spPr>
        <p:txBody>
          <a:bodyPr anchor="ctr">
            <a:normAutofit/>
          </a:bodyPr>
          <a:lstStyle/>
          <a:p>
            <a:r>
              <a:rPr lang="en-US" sz="4000" dirty="0">
                <a:latin typeface="Book Antiqua" panose="02040602050305030304" pitchFamily="18" charset="0"/>
              </a:rPr>
              <a:t>Reception of the Self-Experiment in Ethics Community</a:t>
            </a:r>
          </a:p>
        </p:txBody>
      </p:sp>
      <p:sp>
        <p:nvSpPr>
          <p:cNvPr id="3" name="Content Placeholder 2">
            <a:extLst>
              <a:ext uri="{FF2B5EF4-FFF2-40B4-BE49-F238E27FC236}">
                <a16:creationId xmlns:a16="http://schemas.microsoft.com/office/drawing/2014/main" id="{530EDE35-0A1B-DFA2-37D2-07676D610D96}"/>
              </a:ext>
            </a:extLst>
          </p:cNvPr>
          <p:cNvSpPr>
            <a:spLocks noGrp="1"/>
          </p:cNvSpPr>
          <p:nvPr>
            <p:ph idx="1"/>
          </p:nvPr>
        </p:nvSpPr>
        <p:spPr>
          <a:xfrm>
            <a:off x="1173163" y="2379960"/>
            <a:ext cx="8074815" cy="3726221"/>
          </a:xfrm>
        </p:spPr>
        <p:txBody>
          <a:bodyPr anchor="t">
            <a:noAutofit/>
          </a:bodyPr>
          <a:lstStyle/>
          <a:p>
            <a:r>
              <a:rPr lang="en-US" sz="1800" dirty="0">
                <a:latin typeface="Book Antiqua" panose="02040602050305030304" pitchFamily="18" charset="0"/>
              </a:rPr>
              <a:t>Overwhelmingly positive. </a:t>
            </a:r>
          </a:p>
          <a:p>
            <a:r>
              <a:rPr lang="en-US" sz="1800" dirty="0">
                <a:latin typeface="Book Antiqua" panose="02040602050305030304" pitchFamily="18" charset="0"/>
              </a:rPr>
              <a:t>Considered ethically permissible </a:t>
            </a:r>
          </a:p>
          <a:p>
            <a:r>
              <a:rPr lang="en-US" sz="1800" dirty="0">
                <a:latin typeface="Book Antiqua" panose="02040602050305030304" pitchFamily="18" charset="0"/>
              </a:rPr>
              <a:t>Supererogatory (i.e., going beyond what it ethically required)</a:t>
            </a:r>
          </a:p>
          <a:p>
            <a:r>
              <a:rPr lang="en-US" sz="1800" dirty="0">
                <a:latin typeface="Book Antiqua" panose="02040602050305030304" pitchFamily="18" charset="0"/>
              </a:rPr>
              <a:t>“</a:t>
            </a:r>
            <a:r>
              <a:rPr lang="en-US" sz="1800" i="1" dirty="0">
                <a:latin typeface="Book Antiqua" panose="02040602050305030304" pitchFamily="18" charset="0"/>
              </a:rPr>
              <a:t>Many unsung heroes fought in the battle against yellow fever. But the example of Dr. Lazear who gave his life deserves special recognition and respect. Today, in a busy corridor at Johns Hopkins Hospital, a brass plaque commemorates Jesse Lazear. The inscription includes the following: "With more than the courage and devotion of the soldier, he risked and lost his life to show how a fearful pestilence is communicated and how its ravages may be prevented." Dr. Lazear gave the ultimate gift; both he and Dr. Carroll took the ultimate risk in the effort to save others. For that we name Drs. Jesse Lazear and James Carroll role models in the field of research medicine</a:t>
            </a:r>
            <a:r>
              <a:rPr lang="en-US" sz="1800" dirty="0">
                <a:latin typeface="Book Antiqua" panose="02040602050305030304" pitchFamily="18" charset="0"/>
              </a:rPr>
              <a:t>.” (From the “Virtual Mentor” section of </a:t>
            </a:r>
            <a:r>
              <a:rPr lang="en-US" sz="1800" i="1" dirty="0">
                <a:latin typeface="Book Antiqua" panose="02040602050305030304" pitchFamily="18" charset="0"/>
              </a:rPr>
              <a:t>JAMA Ethics</a:t>
            </a:r>
            <a:r>
              <a:rPr lang="en-US" sz="1800" dirty="0">
                <a:latin typeface="Book Antiqua" panose="02040602050305030304" pitchFamily="18" charset="0"/>
              </a:rPr>
              <a:t>) [7]</a:t>
            </a:r>
          </a:p>
        </p:txBody>
      </p:sp>
    </p:spTree>
    <p:extLst>
      <p:ext uri="{BB962C8B-B14F-4D97-AF65-F5344CB8AC3E}">
        <p14:creationId xmlns:p14="http://schemas.microsoft.com/office/powerpoint/2010/main" val="10930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51141-D93E-98C2-2195-54020B6F9CCC}"/>
              </a:ext>
            </a:extLst>
          </p:cNvPr>
          <p:cNvSpPr>
            <a:spLocks noGrp="1"/>
          </p:cNvSpPr>
          <p:nvPr>
            <p:ph type="title"/>
          </p:nvPr>
        </p:nvSpPr>
        <p:spPr>
          <a:xfrm>
            <a:off x="1043631" y="809898"/>
            <a:ext cx="9942716" cy="1554480"/>
          </a:xfrm>
        </p:spPr>
        <p:txBody>
          <a:bodyPr anchor="ctr">
            <a:normAutofit/>
          </a:bodyPr>
          <a:lstStyle/>
          <a:p>
            <a:r>
              <a:rPr lang="en-US" sz="4800">
                <a:latin typeface="Book Antiqua" panose="02040602050305030304" pitchFamily="18" charset="0"/>
              </a:rPr>
              <a:t>Self-Experimenters with a Nobel Prize</a:t>
            </a:r>
          </a:p>
        </p:txBody>
      </p:sp>
      <p:sp>
        <p:nvSpPr>
          <p:cNvPr id="3" name="Content Placeholder 2">
            <a:extLst>
              <a:ext uri="{FF2B5EF4-FFF2-40B4-BE49-F238E27FC236}">
                <a16:creationId xmlns:a16="http://schemas.microsoft.com/office/drawing/2014/main" id="{97A57245-11C8-5C8B-5854-B2216B555B55}"/>
              </a:ext>
            </a:extLst>
          </p:cNvPr>
          <p:cNvSpPr>
            <a:spLocks noGrp="1"/>
          </p:cNvSpPr>
          <p:nvPr>
            <p:ph idx="1"/>
          </p:nvPr>
        </p:nvSpPr>
        <p:spPr>
          <a:xfrm>
            <a:off x="1045028" y="2704013"/>
            <a:ext cx="9941319" cy="3637605"/>
          </a:xfrm>
        </p:spPr>
        <p:txBody>
          <a:bodyPr anchor="ctr">
            <a:normAutofit/>
          </a:bodyPr>
          <a:lstStyle/>
          <a:p>
            <a:r>
              <a:rPr lang="en-US" sz="2400" dirty="0">
                <a:latin typeface="Book Antiqua" panose="02040602050305030304" pitchFamily="18" charset="0"/>
              </a:rPr>
              <a:t>Werner Forssmann</a:t>
            </a:r>
          </a:p>
          <a:p>
            <a:pPr lvl="1"/>
            <a:r>
              <a:rPr lang="en-US" dirty="0">
                <a:latin typeface="Book Antiqua" panose="02040602050305030304" pitchFamily="18" charset="0"/>
              </a:rPr>
              <a:t>Performed that world’s first cardiac catheterization… On himself!</a:t>
            </a:r>
          </a:p>
          <a:p>
            <a:pPr lvl="1"/>
            <a:r>
              <a:rPr lang="en-US" dirty="0">
                <a:latin typeface="Book Antiqua" panose="02040602050305030304" pitchFamily="18" charset="0"/>
              </a:rPr>
              <a:t>Won the prize for Physiology or Medicine in 1956, along with André F. Cournand and Dickinson W. Richards.</a:t>
            </a:r>
          </a:p>
          <a:p>
            <a:r>
              <a:rPr lang="en-US" dirty="0">
                <a:latin typeface="Book Antiqua" panose="02040602050305030304" pitchFamily="18" charset="0"/>
              </a:rPr>
              <a:t>Barry Marshall</a:t>
            </a:r>
          </a:p>
          <a:p>
            <a:pPr lvl="1"/>
            <a:r>
              <a:rPr lang="en-US" dirty="0">
                <a:latin typeface="Book Antiqua" panose="02040602050305030304" pitchFamily="18" charset="0"/>
              </a:rPr>
              <a:t>Discovered that </a:t>
            </a:r>
            <a:r>
              <a:rPr lang="en-US" i="1" dirty="0">
                <a:latin typeface="Book Antiqua" panose="02040602050305030304" pitchFamily="18" charset="0"/>
              </a:rPr>
              <a:t>helicobacter pylori </a:t>
            </a:r>
            <a:r>
              <a:rPr lang="en-US" dirty="0">
                <a:latin typeface="Book Antiqua" panose="02040602050305030304" pitchFamily="18" charset="0"/>
              </a:rPr>
              <a:t>(</a:t>
            </a:r>
            <a:r>
              <a:rPr lang="en-US" i="1" dirty="0">
                <a:latin typeface="Book Antiqua" panose="02040602050305030304" pitchFamily="18" charset="0"/>
              </a:rPr>
              <a:t>H. Pylori</a:t>
            </a:r>
            <a:r>
              <a:rPr lang="en-US" dirty="0">
                <a:latin typeface="Book Antiqua" panose="02040602050305030304" pitchFamily="18" charset="0"/>
              </a:rPr>
              <a:t>) was responsible for peptic ulcers and certain instances of stomach cancer</a:t>
            </a:r>
          </a:p>
          <a:p>
            <a:pPr lvl="1"/>
            <a:r>
              <a:rPr lang="en-US" dirty="0">
                <a:latin typeface="Book Antiqua" panose="02040602050305030304" pitchFamily="18" charset="0"/>
              </a:rPr>
              <a:t>Won the prize for Physiology or Medicine in 2005 along with J. Robin Warren</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4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14ECD-35D1-FB38-355A-E5FF44287F31}"/>
              </a:ext>
            </a:extLst>
          </p:cNvPr>
          <p:cNvSpPr>
            <a:spLocks noGrp="1"/>
          </p:cNvSpPr>
          <p:nvPr>
            <p:ph type="title"/>
          </p:nvPr>
        </p:nvSpPr>
        <p:spPr>
          <a:xfrm>
            <a:off x="808638" y="386930"/>
            <a:ext cx="9236700" cy="1188950"/>
          </a:xfrm>
        </p:spPr>
        <p:txBody>
          <a:bodyPr anchor="b">
            <a:normAutofit/>
          </a:bodyPr>
          <a:lstStyle/>
          <a:p>
            <a:r>
              <a:rPr lang="en-US" sz="5400" dirty="0">
                <a:latin typeface="Book Antiqua" panose="02040602050305030304" pitchFamily="18" charset="0"/>
              </a:rPr>
              <a:t>The historical take away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44A6FC-3DBA-04E8-2BA9-0589DC843622}"/>
              </a:ext>
            </a:extLst>
          </p:cNvPr>
          <p:cNvSpPr>
            <a:spLocks noGrp="1"/>
          </p:cNvSpPr>
          <p:nvPr>
            <p:ph idx="1"/>
          </p:nvPr>
        </p:nvSpPr>
        <p:spPr>
          <a:xfrm>
            <a:off x="808638" y="2361020"/>
            <a:ext cx="10143668" cy="3831961"/>
          </a:xfrm>
        </p:spPr>
        <p:txBody>
          <a:bodyPr anchor="ctr">
            <a:normAutofit/>
          </a:bodyPr>
          <a:lstStyle/>
          <a:p>
            <a:r>
              <a:rPr lang="en-US" dirty="0">
                <a:latin typeface="Book Antiqua" panose="02040602050305030304" pitchFamily="18" charset="0"/>
              </a:rPr>
              <a:t>Self-experimentation is a praiseworthy endeavor that represents one’s devotion to science and the common good.</a:t>
            </a:r>
          </a:p>
          <a:p>
            <a:r>
              <a:rPr lang="en-US" dirty="0">
                <a:latin typeface="Book Antiqua" panose="02040602050305030304" pitchFamily="18" charset="0"/>
              </a:rPr>
              <a:t>In the most dangerous experiments, self-experimenters should “go first”.</a:t>
            </a:r>
          </a:p>
          <a:p>
            <a:r>
              <a:rPr lang="en-US" dirty="0">
                <a:latin typeface="Book Antiqua" panose="02040602050305030304" pitchFamily="18" charset="0"/>
              </a:rPr>
              <a:t>Self-experimentation may be a </a:t>
            </a:r>
            <a:r>
              <a:rPr lang="en-US" i="1" dirty="0">
                <a:latin typeface="Book Antiqua" panose="02040602050305030304" pitchFamily="18" charset="0"/>
              </a:rPr>
              <a:t>necessary</a:t>
            </a:r>
            <a:r>
              <a:rPr lang="en-US" dirty="0">
                <a:latin typeface="Book Antiqua" panose="02040602050305030304" pitchFamily="18" charset="0"/>
              </a:rPr>
              <a:t> part of medical progress, as some experiments that further medical understanding are too dangerous to expose another person to.</a:t>
            </a:r>
          </a:p>
        </p:txBody>
      </p:sp>
    </p:spTree>
    <p:extLst>
      <p:ext uri="{BB962C8B-B14F-4D97-AF65-F5344CB8AC3E}">
        <p14:creationId xmlns:p14="http://schemas.microsoft.com/office/powerpoint/2010/main" val="487550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C4056-D985-9C29-DFD9-BCDEFBA566CD}"/>
              </a:ext>
            </a:extLst>
          </p:cNvPr>
          <p:cNvSpPr>
            <a:spLocks noGrp="1"/>
          </p:cNvSpPr>
          <p:nvPr>
            <p:ph type="title"/>
          </p:nvPr>
        </p:nvSpPr>
        <p:spPr>
          <a:xfrm>
            <a:off x="1478595" y="1564844"/>
            <a:ext cx="9231410" cy="3542045"/>
          </a:xfrm>
        </p:spPr>
        <p:txBody>
          <a:bodyPr vert="horz" lIns="91440" tIns="45720" rIns="91440" bIns="45720" rtlCol="0" anchor="b">
            <a:normAutofit/>
          </a:bodyPr>
          <a:lstStyle/>
          <a:p>
            <a:r>
              <a:rPr lang="en-US" sz="11500" b="1" i="1" kern="1200" dirty="0">
                <a:solidFill>
                  <a:schemeClr val="tx1"/>
                </a:solidFill>
                <a:latin typeface="Book Antiqua" panose="02040602050305030304" pitchFamily="18" charset="0"/>
              </a:rPr>
              <a:t>A Reason To Pause?</a:t>
            </a:r>
          </a:p>
        </p:txBody>
      </p:sp>
    </p:spTree>
    <p:extLst>
      <p:ext uri="{BB962C8B-B14F-4D97-AF65-F5344CB8AC3E}">
        <p14:creationId xmlns:p14="http://schemas.microsoft.com/office/powerpoint/2010/main" val="1597324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9CEB04-1F47-C832-2D98-D195F973CFF4}"/>
              </a:ext>
            </a:extLst>
          </p:cNvPr>
          <p:cNvSpPr>
            <a:spLocks noGrp="1"/>
          </p:cNvSpPr>
          <p:nvPr>
            <p:ph type="title"/>
          </p:nvPr>
        </p:nvSpPr>
        <p:spPr>
          <a:xfrm>
            <a:off x="808638" y="386930"/>
            <a:ext cx="9236700" cy="1188950"/>
          </a:xfrm>
        </p:spPr>
        <p:txBody>
          <a:bodyPr anchor="b">
            <a:normAutofit/>
          </a:bodyPr>
          <a:lstStyle/>
          <a:p>
            <a:r>
              <a:rPr lang="en-US" sz="5400">
                <a:latin typeface="Book Antiqua" panose="02040602050305030304" pitchFamily="18" charset="0"/>
              </a:rPr>
              <a:t>Principles to the rescue?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37D694-74E3-F51F-731A-5D830AEAC470}"/>
              </a:ext>
            </a:extLst>
          </p:cNvPr>
          <p:cNvSpPr>
            <a:spLocks noGrp="1"/>
          </p:cNvSpPr>
          <p:nvPr>
            <p:ph idx="1"/>
          </p:nvPr>
        </p:nvSpPr>
        <p:spPr>
          <a:xfrm>
            <a:off x="737407" y="2278914"/>
            <a:ext cx="10143668" cy="4573640"/>
          </a:xfrm>
        </p:spPr>
        <p:txBody>
          <a:bodyPr anchor="ctr">
            <a:normAutofit/>
          </a:bodyPr>
          <a:lstStyle/>
          <a:p>
            <a:r>
              <a:rPr lang="en-US" sz="1800" dirty="0">
                <a:latin typeface="Book Antiqua" panose="02040602050305030304" pitchFamily="18" charset="0"/>
              </a:rPr>
              <a:t>As indicated earlier, the principles of research ethics </a:t>
            </a:r>
            <a:r>
              <a:rPr lang="en-US" sz="1800" b="1" dirty="0">
                <a:latin typeface="Book Antiqua" panose="02040602050305030304" pitchFamily="18" charset="0"/>
              </a:rPr>
              <a:t>do not </a:t>
            </a:r>
            <a:r>
              <a:rPr lang="en-US" sz="1800" dirty="0">
                <a:latin typeface="Book Antiqua" panose="02040602050305030304" pitchFamily="18" charset="0"/>
              </a:rPr>
              <a:t>map onto self-experimentation (besides that one-off in the Nuremberg Code…)</a:t>
            </a:r>
          </a:p>
          <a:p>
            <a:pPr lvl="1"/>
            <a:r>
              <a:rPr lang="en-US" sz="1800" dirty="0">
                <a:latin typeface="Book Antiqua" panose="02040602050305030304" pitchFamily="18" charset="0"/>
              </a:rPr>
              <a:t>The principles of research ethics resulted from atrocities committed against </a:t>
            </a:r>
            <a:r>
              <a:rPr lang="en-US" sz="1800" i="1" dirty="0">
                <a:latin typeface="Book Antiqua" panose="02040602050305030304" pitchFamily="18" charset="0"/>
              </a:rPr>
              <a:t>another</a:t>
            </a:r>
            <a:r>
              <a:rPr lang="en-US" sz="1800" dirty="0">
                <a:latin typeface="Book Antiqua" panose="02040602050305030304" pitchFamily="18" charset="0"/>
              </a:rPr>
              <a:t>.</a:t>
            </a:r>
          </a:p>
          <a:p>
            <a:pPr lvl="2"/>
            <a:r>
              <a:rPr lang="en-US" sz="1800" b="1" dirty="0">
                <a:latin typeface="Book Antiqua" panose="02040602050305030304" pitchFamily="18" charset="0"/>
              </a:rPr>
              <a:t>Declaration of Helsinki </a:t>
            </a:r>
            <a:r>
              <a:rPr lang="en-US" sz="1800" dirty="0">
                <a:latin typeface="Book Antiqua" panose="02040602050305030304" pitchFamily="18" charset="0"/>
              </a:rPr>
              <a:t>is a formalization of the Nuremberg Code</a:t>
            </a:r>
          </a:p>
          <a:p>
            <a:pPr lvl="2"/>
            <a:r>
              <a:rPr lang="en-US" sz="1800" b="1" dirty="0">
                <a:latin typeface="Book Antiqua" panose="02040602050305030304" pitchFamily="18" charset="0"/>
              </a:rPr>
              <a:t>Belmont Report </a:t>
            </a:r>
            <a:r>
              <a:rPr lang="en-US" sz="1800" dirty="0">
                <a:latin typeface="Book Antiqua" panose="02040602050305030304" pitchFamily="18" charset="0"/>
              </a:rPr>
              <a:t>was written in response to Tuskegee</a:t>
            </a:r>
          </a:p>
          <a:p>
            <a:r>
              <a:rPr lang="en-US" sz="1800" dirty="0">
                <a:latin typeface="Book Antiqua" panose="02040602050305030304" pitchFamily="18" charset="0"/>
              </a:rPr>
              <a:t>Informed consent</a:t>
            </a:r>
          </a:p>
          <a:p>
            <a:pPr lvl="1"/>
            <a:r>
              <a:rPr lang="en-US" sz="1800" dirty="0">
                <a:latin typeface="Book Antiqua" panose="02040602050305030304" pitchFamily="18" charset="0"/>
              </a:rPr>
              <a:t>Who better to consent and be informed than the person who designed the experiment?</a:t>
            </a:r>
          </a:p>
          <a:p>
            <a:r>
              <a:rPr lang="en-US" sz="1800" dirty="0">
                <a:latin typeface="Book Antiqua" panose="02040602050305030304" pitchFamily="18" charset="0"/>
              </a:rPr>
              <a:t>Assessment of risk and benefits</a:t>
            </a:r>
          </a:p>
          <a:p>
            <a:pPr lvl="1"/>
            <a:r>
              <a:rPr lang="en-US" sz="1800" dirty="0">
                <a:latin typeface="Book Antiqua" panose="02040602050305030304" pitchFamily="18" charset="0"/>
              </a:rPr>
              <a:t>A self-experimenter certainly would want a favorable risk-benefits ratio. Or they at least accept that risks are very great and are willing to make that sacrifice.</a:t>
            </a:r>
          </a:p>
          <a:p>
            <a:r>
              <a:rPr lang="en-US" sz="1800" dirty="0">
                <a:latin typeface="Book Antiqua" panose="02040602050305030304" pitchFamily="18" charset="0"/>
              </a:rPr>
              <a:t>Selection of Subjects</a:t>
            </a:r>
          </a:p>
          <a:p>
            <a:pPr lvl="1"/>
            <a:r>
              <a:rPr lang="en-US" sz="1800" dirty="0">
                <a:latin typeface="Book Antiqua" panose="02040602050305030304" pitchFamily="18" charset="0"/>
              </a:rPr>
              <a:t>There is only one subject—themselves. Questions of vulnerable populations subside.</a:t>
            </a:r>
          </a:p>
          <a:p>
            <a:pPr lvl="1"/>
            <a:endParaRPr lang="en-US" sz="1700" dirty="0">
              <a:latin typeface="Book Antiqua" panose="02040602050305030304" pitchFamily="18" charset="0"/>
            </a:endParaRPr>
          </a:p>
          <a:p>
            <a:endParaRPr lang="en-US" sz="1700" dirty="0">
              <a:latin typeface="Book Antiqua" panose="02040602050305030304" pitchFamily="18" charset="0"/>
            </a:endParaRPr>
          </a:p>
        </p:txBody>
      </p:sp>
    </p:spTree>
    <p:extLst>
      <p:ext uri="{BB962C8B-B14F-4D97-AF65-F5344CB8AC3E}">
        <p14:creationId xmlns:p14="http://schemas.microsoft.com/office/powerpoint/2010/main" val="3870367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81F75F-4D4A-040C-3364-0F06AB811463}"/>
              </a:ext>
            </a:extLst>
          </p:cNvPr>
          <p:cNvSpPr>
            <a:spLocks noGrp="1"/>
          </p:cNvSpPr>
          <p:nvPr>
            <p:ph type="title"/>
          </p:nvPr>
        </p:nvSpPr>
        <p:spPr>
          <a:xfrm>
            <a:off x="1043631" y="809898"/>
            <a:ext cx="9942716" cy="1554480"/>
          </a:xfrm>
        </p:spPr>
        <p:txBody>
          <a:bodyPr anchor="ctr">
            <a:normAutofit/>
          </a:bodyPr>
          <a:lstStyle/>
          <a:p>
            <a:r>
              <a:rPr lang="en-US" sz="4800">
                <a:latin typeface="Book Antiqua" panose="02040602050305030304" pitchFamily="18" charset="0"/>
              </a:rPr>
              <a:t>Respect for persons?</a:t>
            </a:r>
          </a:p>
        </p:txBody>
      </p:sp>
      <p:sp>
        <p:nvSpPr>
          <p:cNvPr id="3" name="Content Placeholder 2">
            <a:extLst>
              <a:ext uri="{FF2B5EF4-FFF2-40B4-BE49-F238E27FC236}">
                <a16:creationId xmlns:a16="http://schemas.microsoft.com/office/drawing/2014/main" id="{812A9C18-B73B-9A7C-18E0-2A2CFA7618D1}"/>
              </a:ext>
            </a:extLst>
          </p:cNvPr>
          <p:cNvSpPr>
            <a:spLocks noGrp="1"/>
          </p:cNvSpPr>
          <p:nvPr>
            <p:ph idx="1"/>
          </p:nvPr>
        </p:nvSpPr>
        <p:spPr>
          <a:xfrm>
            <a:off x="731526" y="3017522"/>
            <a:ext cx="10515600" cy="3124658"/>
          </a:xfrm>
        </p:spPr>
        <p:txBody>
          <a:bodyPr anchor="ctr">
            <a:noAutofit/>
          </a:bodyPr>
          <a:lstStyle/>
          <a:p>
            <a:r>
              <a:rPr lang="en-US" sz="1800" dirty="0">
                <a:latin typeface="Book Antiqua" panose="02040602050305030304" pitchFamily="18" charset="0"/>
              </a:rPr>
              <a:t>Human dignity in research</a:t>
            </a:r>
          </a:p>
          <a:p>
            <a:pPr lvl="1"/>
            <a:r>
              <a:rPr lang="en-US" sz="1800" dirty="0">
                <a:latin typeface="Book Antiqua" panose="02040602050305030304" pitchFamily="18" charset="0"/>
              </a:rPr>
              <a:t>Foundational to research ethics is the notion that human beings have an inalienable and inherent value (i.e., dignity)</a:t>
            </a:r>
          </a:p>
          <a:p>
            <a:pPr lvl="1"/>
            <a:r>
              <a:rPr lang="en-US" sz="1800" dirty="0">
                <a:latin typeface="Book Antiqua" panose="02040602050305030304" pitchFamily="18" charset="0"/>
              </a:rPr>
              <a:t>Violating or betraying a person’s dignity is unethical</a:t>
            </a:r>
          </a:p>
          <a:p>
            <a:pPr lvl="2"/>
            <a:r>
              <a:rPr lang="en-US" sz="1800" dirty="0">
                <a:latin typeface="Book Antiqua" panose="02040602050305030304" pitchFamily="18" charset="0"/>
              </a:rPr>
              <a:t>Using a person as a means (i.e., something with value not yet realized) rather than as an ends (i.e., something with inherent value)</a:t>
            </a:r>
          </a:p>
          <a:p>
            <a:r>
              <a:rPr lang="en-US" sz="1800" dirty="0">
                <a:latin typeface="Book Antiqua" panose="02040602050305030304" pitchFamily="18" charset="0"/>
              </a:rPr>
              <a:t>Some self-experiments may betray a sense of self-dignity</a:t>
            </a:r>
          </a:p>
          <a:p>
            <a:pPr lvl="1"/>
            <a:r>
              <a:rPr lang="en-US" sz="1800" i="1" dirty="0">
                <a:latin typeface="Book Antiqua" panose="02040602050305030304" pitchFamily="18" charset="0"/>
              </a:rPr>
              <a:t>I need some subject to do this dangerous experiment on. Might as well be me!</a:t>
            </a:r>
          </a:p>
          <a:p>
            <a:pPr lvl="2"/>
            <a:r>
              <a:rPr lang="en-US" sz="1800" dirty="0">
                <a:latin typeface="Book Antiqua" panose="02040602050305030304" pitchFamily="18" charset="0"/>
              </a:rPr>
              <a:t>Treating oneself as a means rather than as an ends.</a:t>
            </a:r>
          </a:p>
          <a:p>
            <a:pPr lvl="1"/>
            <a:r>
              <a:rPr lang="en-US" sz="1800" i="1" dirty="0">
                <a:latin typeface="Book Antiqua" panose="02040602050305030304" pitchFamily="18" charset="0"/>
              </a:rPr>
              <a:t>I feel morally/ethically uncomfortable doing this to another person. So, I’ll do it to myself instead…</a:t>
            </a:r>
          </a:p>
          <a:p>
            <a:pPr lvl="2"/>
            <a:r>
              <a:rPr lang="en-US" sz="1800" dirty="0">
                <a:latin typeface="Book Antiqua" panose="02040602050305030304" pitchFamily="18" charset="0"/>
              </a:rPr>
              <a:t>Indicates that you are not worthy of the moral or ethical consideration you would extend to others.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712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03D2C-259D-84FA-8DBC-DE8984884692}"/>
              </a:ext>
            </a:extLst>
          </p:cNvPr>
          <p:cNvSpPr>
            <a:spLocks noGrp="1"/>
          </p:cNvSpPr>
          <p:nvPr>
            <p:ph type="title"/>
          </p:nvPr>
        </p:nvSpPr>
        <p:spPr>
          <a:xfrm>
            <a:off x="841248" y="426720"/>
            <a:ext cx="10506456" cy="1919141"/>
          </a:xfrm>
        </p:spPr>
        <p:txBody>
          <a:bodyPr anchor="b">
            <a:normAutofit/>
          </a:bodyPr>
          <a:lstStyle/>
          <a:p>
            <a:r>
              <a:rPr lang="en-US" sz="6000" dirty="0">
                <a:latin typeface="Book Antiqua" panose="02040602050305030304" pitchFamily="18" charset="0"/>
              </a:rPr>
              <a:t>Bypassing oversight?</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DDD9EB6-C0B8-856E-3483-B79017537778}"/>
              </a:ext>
            </a:extLst>
          </p:cNvPr>
          <p:cNvSpPr>
            <a:spLocks noGrp="1"/>
          </p:cNvSpPr>
          <p:nvPr>
            <p:ph idx="1"/>
          </p:nvPr>
        </p:nvSpPr>
        <p:spPr>
          <a:xfrm>
            <a:off x="841248" y="3139440"/>
            <a:ext cx="10509504" cy="3535680"/>
          </a:xfrm>
        </p:spPr>
        <p:txBody>
          <a:bodyPr>
            <a:normAutofit/>
          </a:bodyPr>
          <a:lstStyle/>
          <a:p>
            <a:r>
              <a:rPr lang="en-US" sz="2000" dirty="0">
                <a:latin typeface="Book Antiqua" panose="02040602050305030304" pitchFamily="18" charset="0"/>
              </a:rPr>
              <a:t>Ethics oversight is </a:t>
            </a:r>
            <a:r>
              <a:rPr lang="en-US" sz="2000" b="1" dirty="0">
                <a:latin typeface="Book Antiqua" panose="02040602050305030304" pitchFamily="18" charset="0"/>
              </a:rPr>
              <a:t>important and valuable</a:t>
            </a:r>
          </a:p>
          <a:p>
            <a:pPr lvl="1"/>
            <a:r>
              <a:rPr lang="en-US" sz="2000" dirty="0">
                <a:latin typeface="Book Antiqua" panose="02040602050305030304" pitchFamily="18" charset="0"/>
              </a:rPr>
              <a:t>Ensuring that researchers place proper focus and attention on </a:t>
            </a:r>
            <a:r>
              <a:rPr lang="en-US" sz="2000" b="1" dirty="0">
                <a:latin typeface="Book Antiqua" panose="02040602050305030304" pitchFamily="18" charset="0"/>
              </a:rPr>
              <a:t>research design</a:t>
            </a:r>
            <a:r>
              <a:rPr lang="en-US" sz="2000" dirty="0">
                <a:latin typeface="Book Antiqua" panose="02040602050305030304" pitchFamily="18" charset="0"/>
              </a:rPr>
              <a:t> so that the subsequent research is conducted in a safe and ethical manner (i.e., with dangerous contingencies accounted for, individual rights properly considered, unnecessary risks removed/mitigated)</a:t>
            </a:r>
          </a:p>
          <a:p>
            <a:r>
              <a:rPr lang="en-US" sz="2000" dirty="0">
                <a:latin typeface="Book Antiqua" panose="02040602050305030304" pitchFamily="18" charset="0"/>
              </a:rPr>
              <a:t>Self-experimenters (even those who are aware of standard ethics principles), may think they are </a:t>
            </a:r>
            <a:r>
              <a:rPr lang="en-US" sz="2000" i="1" dirty="0">
                <a:latin typeface="Book Antiqua" panose="02040602050305030304" pitchFamily="18" charset="0"/>
              </a:rPr>
              <a:t>exempt</a:t>
            </a:r>
            <a:r>
              <a:rPr lang="en-US" sz="2000" dirty="0">
                <a:latin typeface="Book Antiqua" panose="02040602050305030304" pitchFamily="18" charset="0"/>
              </a:rPr>
              <a:t> from oversight because it does not involve another person. </a:t>
            </a:r>
          </a:p>
          <a:p>
            <a:r>
              <a:rPr lang="en-US" sz="2000" dirty="0">
                <a:latin typeface="Book Antiqua" panose="02040602050305030304" pitchFamily="18" charset="0"/>
              </a:rPr>
              <a:t>This means that the research they conduct on themselves lacks the benefit of this oversight. This could expose them to unnecessary risk and improperly plan for contingencies.</a:t>
            </a:r>
          </a:p>
          <a:p>
            <a:pPr marL="457200" lvl="1" indent="0">
              <a:buNone/>
            </a:pPr>
            <a:endParaRPr lang="en-US" sz="2000" dirty="0">
              <a:latin typeface="Book Antiqua" panose="02040602050305030304" pitchFamily="18" charset="0"/>
            </a:endParaRPr>
          </a:p>
          <a:p>
            <a:pPr lvl="1"/>
            <a:endParaRPr lang="en-US" sz="1900" dirty="0">
              <a:latin typeface="Book Antiqua" panose="02040602050305030304" pitchFamily="18" charset="0"/>
            </a:endParaRPr>
          </a:p>
        </p:txBody>
      </p:sp>
    </p:spTree>
    <p:extLst>
      <p:ext uri="{BB962C8B-B14F-4D97-AF65-F5344CB8AC3E}">
        <p14:creationId xmlns:p14="http://schemas.microsoft.com/office/powerpoint/2010/main" val="4019357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2543F-2AEE-3E55-A06D-F52D48498C29}"/>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11500" b="1" i="1" kern="1200" dirty="0">
                <a:solidFill>
                  <a:schemeClr val="tx1"/>
                </a:solidFill>
                <a:latin typeface="Book Antiqua" panose="02040602050305030304" pitchFamily="18" charset="0"/>
              </a:rPr>
              <a:t>What’s Next?</a:t>
            </a:r>
          </a:p>
        </p:txBody>
      </p:sp>
    </p:spTree>
    <p:extLst>
      <p:ext uri="{BB962C8B-B14F-4D97-AF65-F5344CB8AC3E}">
        <p14:creationId xmlns:p14="http://schemas.microsoft.com/office/powerpoint/2010/main" val="1216810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A0FC8D-1A9B-E16C-9EDB-833F643C1030}"/>
              </a:ext>
            </a:extLst>
          </p:cNvPr>
          <p:cNvSpPr>
            <a:spLocks noGrp="1"/>
          </p:cNvSpPr>
          <p:nvPr>
            <p:ph type="title"/>
          </p:nvPr>
        </p:nvSpPr>
        <p:spPr>
          <a:xfrm>
            <a:off x="1043631" y="809898"/>
            <a:ext cx="9942716" cy="1554480"/>
          </a:xfrm>
        </p:spPr>
        <p:txBody>
          <a:bodyPr anchor="ctr">
            <a:normAutofit/>
          </a:bodyPr>
          <a:lstStyle/>
          <a:p>
            <a:r>
              <a:rPr lang="en-US" sz="4800" dirty="0">
                <a:latin typeface="Book Antiqua" panose="02040602050305030304" pitchFamily="18" charset="0"/>
              </a:rPr>
              <a:t>Oversight for self-experimenters</a:t>
            </a:r>
          </a:p>
        </p:txBody>
      </p:sp>
      <p:sp>
        <p:nvSpPr>
          <p:cNvPr id="3" name="Content Placeholder 2">
            <a:extLst>
              <a:ext uri="{FF2B5EF4-FFF2-40B4-BE49-F238E27FC236}">
                <a16:creationId xmlns:a16="http://schemas.microsoft.com/office/drawing/2014/main" id="{D057D025-4206-594A-D775-3A86FE7CD3ED}"/>
              </a:ext>
            </a:extLst>
          </p:cNvPr>
          <p:cNvSpPr>
            <a:spLocks noGrp="1"/>
          </p:cNvSpPr>
          <p:nvPr>
            <p:ph idx="1"/>
          </p:nvPr>
        </p:nvSpPr>
        <p:spPr>
          <a:xfrm>
            <a:off x="1045028" y="2704014"/>
            <a:ext cx="9941319" cy="3438166"/>
          </a:xfrm>
        </p:spPr>
        <p:txBody>
          <a:bodyPr anchor="ctr">
            <a:noAutofit/>
          </a:bodyPr>
          <a:lstStyle/>
          <a:p>
            <a:r>
              <a:rPr lang="en-US" sz="2000" dirty="0">
                <a:latin typeface="Book Antiqua" panose="02040602050305030304" pitchFamily="18" charset="0"/>
              </a:rPr>
              <a:t>Self-experimentation is a stigmatized activity.</a:t>
            </a:r>
          </a:p>
          <a:p>
            <a:pPr lvl="1"/>
            <a:r>
              <a:rPr lang="en-US" sz="2000" dirty="0">
                <a:latin typeface="Book Antiqua" panose="02040602050305030304" pitchFamily="18" charset="0"/>
              </a:rPr>
              <a:t>Imagine admitting to a room of your peers that you engaged in self-experimentation.</a:t>
            </a:r>
          </a:p>
          <a:p>
            <a:r>
              <a:rPr lang="en-US" sz="2000" dirty="0">
                <a:latin typeface="Book Antiqua" panose="02040602050305030304" pitchFamily="18" charset="0"/>
              </a:rPr>
              <a:t>This stigmatization may result in self-experiments being conducted in secret</a:t>
            </a:r>
          </a:p>
          <a:p>
            <a:r>
              <a:rPr lang="en-US" sz="2000" dirty="0">
                <a:latin typeface="Book Antiqua" panose="02040602050305030304" pitchFamily="18" charset="0"/>
              </a:rPr>
              <a:t>This secretive </a:t>
            </a:r>
            <a:r>
              <a:rPr lang="en-US" sz="2000" i="1" dirty="0">
                <a:latin typeface="Book Antiqua" panose="02040602050305030304" pitchFamily="18" charset="0"/>
              </a:rPr>
              <a:t>modus operandi</a:t>
            </a:r>
            <a:r>
              <a:rPr lang="en-US" sz="2000" dirty="0">
                <a:latin typeface="Book Antiqua" panose="02040602050305030304" pitchFamily="18" charset="0"/>
              </a:rPr>
              <a:t> could be dangerous for self-experimenters… And unnecessarily so!</a:t>
            </a:r>
          </a:p>
          <a:p>
            <a:r>
              <a:rPr lang="en-US" sz="2000" dirty="0">
                <a:latin typeface="Book Antiqua" panose="02040602050305030304" pitchFamily="18" charset="0"/>
              </a:rPr>
              <a:t>IRB review of self-experiments could allow self-experimenters to consider:</a:t>
            </a:r>
          </a:p>
          <a:p>
            <a:pPr lvl="1"/>
            <a:r>
              <a:rPr lang="en-US" sz="2000" dirty="0">
                <a:latin typeface="Book Antiqua" panose="02040602050305030304" pitchFamily="18" charset="0"/>
              </a:rPr>
              <a:t>Unforeseen harms</a:t>
            </a:r>
          </a:p>
          <a:p>
            <a:pPr lvl="1"/>
            <a:r>
              <a:rPr lang="en-US" sz="2000" dirty="0">
                <a:latin typeface="Book Antiqua" panose="02040602050305030304" pitchFamily="18" charset="0"/>
              </a:rPr>
              <a:t>Proper planning for contingencies</a:t>
            </a:r>
          </a:p>
          <a:p>
            <a:pPr lvl="1"/>
            <a:r>
              <a:rPr lang="en-US" sz="2000" dirty="0">
                <a:latin typeface="Book Antiqua" panose="02040602050305030304" pitchFamily="18" charset="0"/>
              </a:rPr>
              <a:t>Whether the research design can be tweaked to improve safety/mitigate risks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57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1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4488E-90E6-3A05-70E8-15FF1FC3DA02}"/>
              </a:ext>
            </a:extLst>
          </p:cNvPr>
          <p:cNvSpPr>
            <a:spLocks noGrp="1"/>
          </p:cNvSpPr>
          <p:nvPr>
            <p:ph type="title"/>
          </p:nvPr>
        </p:nvSpPr>
        <p:spPr>
          <a:xfrm>
            <a:off x="771307" y="2163209"/>
            <a:ext cx="10645986" cy="2345316"/>
          </a:xfrm>
        </p:spPr>
        <p:txBody>
          <a:bodyPr vert="horz" lIns="91440" tIns="45720" rIns="91440" bIns="45720" rtlCol="0" anchor="b">
            <a:normAutofit/>
          </a:bodyPr>
          <a:lstStyle/>
          <a:p>
            <a:r>
              <a:rPr lang="en-US" sz="8100" b="1" i="1" kern="1200" dirty="0">
                <a:solidFill>
                  <a:schemeClr val="tx1"/>
                </a:solidFill>
                <a:latin typeface="Book Antiqua" panose="02040602050305030304" pitchFamily="18" charset="0"/>
              </a:rPr>
              <a:t>Why Worry About Self-Experimentation?</a:t>
            </a:r>
          </a:p>
        </p:txBody>
      </p:sp>
    </p:spTree>
    <p:extLst>
      <p:ext uri="{BB962C8B-B14F-4D97-AF65-F5344CB8AC3E}">
        <p14:creationId xmlns:p14="http://schemas.microsoft.com/office/powerpoint/2010/main" val="1624189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4BE005-87C9-6101-4DE6-11525B6CB29E}"/>
              </a:ext>
            </a:extLst>
          </p:cNvPr>
          <p:cNvSpPr>
            <a:spLocks noGrp="1"/>
          </p:cNvSpPr>
          <p:nvPr>
            <p:ph type="title"/>
          </p:nvPr>
        </p:nvSpPr>
        <p:spPr>
          <a:xfrm>
            <a:off x="808638" y="386930"/>
            <a:ext cx="9236700" cy="1188950"/>
          </a:xfrm>
        </p:spPr>
        <p:txBody>
          <a:bodyPr anchor="b">
            <a:normAutofit/>
          </a:bodyPr>
          <a:lstStyle/>
          <a:p>
            <a:r>
              <a:rPr lang="en-US" sz="5400" dirty="0">
                <a:latin typeface="Book Antiqua" panose="02040602050305030304" pitchFamily="18" charset="0"/>
              </a:rPr>
              <a:t>Reintroducing dignity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332956-D849-2C2D-5B93-4207B5B5BA6C}"/>
              </a:ext>
            </a:extLst>
          </p:cNvPr>
          <p:cNvSpPr>
            <a:spLocks noGrp="1"/>
          </p:cNvSpPr>
          <p:nvPr>
            <p:ph idx="1"/>
          </p:nvPr>
        </p:nvSpPr>
        <p:spPr>
          <a:xfrm>
            <a:off x="793660" y="2599509"/>
            <a:ext cx="10143668" cy="3435531"/>
          </a:xfrm>
        </p:spPr>
        <p:txBody>
          <a:bodyPr anchor="ctr">
            <a:noAutofit/>
          </a:bodyPr>
          <a:lstStyle/>
          <a:p>
            <a:r>
              <a:rPr lang="en-US" sz="2300" dirty="0">
                <a:latin typeface="Book Antiqua" panose="02040602050305030304" pitchFamily="18" charset="0"/>
              </a:rPr>
              <a:t>Our current research environment is dominated by the principle of autonomy</a:t>
            </a:r>
          </a:p>
          <a:p>
            <a:pPr lvl="1"/>
            <a:r>
              <a:rPr lang="en-US" sz="2300" dirty="0">
                <a:latin typeface="Book Antiqua" panose="02040602050305030304" pitchFamily="18" charset="0"/>
              </a:rPr>
              <a:t>Highlighted by a focus on informed consent</a:t>
            </a:r>
          </a:p>
          <a:p>
            <a:r>
              <a:rPr lang="en-US" sz="2300" dirty="0">
                <a:latin typeface="Book Antiqua" panose="02040602050305030304" pitchFamily="18" charset="0"/>
              </a:rPr>
              <a:t>Self-experimentation refers us back to the core notion undergirding informed consent and autonomy in research: </a:t>
            </a:r>
            <a:r>
              <a:rPr lang="en-US" sz="2300" b="1" dirty="0">
                <a:latin typeface="Book Antiqua" panose="02040602050305030304" pitchFamily="18" charset="0"/>
              </a:rPr>
              <a:t>bodily autonomy</a:t>
            </a:r>
          </a:p>
          <a:p>
            <a:pPr lvl="1"/>
            <a:r>
              <a:rPr lang="en-US" sz="2300" dirty="0">
                <a:latin typeface="Book Antiqua" panose="02040602050305030304" pitchFamily="18" charset="0"/>
              </a:rPr>
              <a:t>My body, my choice → I’m the subject, this is my experiment, hands off</a:t>
            </a:r>
          </a:p>
          <a:p>
            <a:r>
              <a:rPr lang="en-US" sz="2300" b="1" dirty="0">
                <a:latin typeface="Book Antiqua" panose="02040602050305030304" pitchFamily="18" charset="0"/>
              </a:rPr>
              <a:t>The core question is</a:t>
            </a:r>
            <a:r>
              <a:rPr lang="en-US" sz="2300" dirty="0">
                <a:latin typeface="Book Antiqua" panose="02040602050305030304" pitchFamily="18" charset="0"/>
              </a:rPr>
              <a:t>: does this </a:t>
            </a:r>
            <a:r>
              <a:rPr lang="en-US" sz="2300" i="1" dirty="0">
                <a:latin typeface="Book Antiqua" panose="02040602050305030304" pitchFamily="18" charset="0"/>
              </a:rPr>
              <a:t>laisse faire </a:t>
            </a:r>
            <a:r>
              <a:rPr lang="en-US" sz="2300" dirty="0">
                <a:latin typeface="Book Antiqua" panose="02040602050305030304" pitchFamily="18" charset="0"/>
              </a:rPr>
              <a:t>attitude respect the researcher’s dignity? Is it possible to strike a balance between respecting a researcher’s bodily autonomy as well as preserve a researcher’s duty to properly value/conceive of themselves as a research subject?</a:t>
            </a:r>
          </a:p>
        </p:txBody>
      </p:sp>
    </p:spTree>
    <p:extLst>
      <p:ext uri="{BB962C8B-B14F-4D97-AF65-F5344CB8AC3E}">
        <p14:creationId xmlns:p14="http://schemas.microsoft.com/office/powerpoint/2010/main" val="3578741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CAE0-3462-56A5-04CF-849BE6E4577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77B80CE-22A1-2920-146B-1B9D76DD1580}"/>
              </a:ext>
            </a:extLst>
          </p:cNvPr>
          <p:cNvSpPr>
            <a:spLocks noGrp="1"/>
          </p:cNvSpPr>
          <p:nvPr>
            <p:ph idx="1"/>
          </p:nvPr>
        </p:nvSpPr>
        <p:spPr/>
        <p:txBody>
          <a:bodyPr>
            <a:normAutofit fontScale="62500" lnSpcReduction="20000"/>
          </a:bodyPr>
          <a:lstStyle/>
          <a:p>
            <a:pPr marL="514350" indent="-514350">
              <a:buFont typeface="+mj-lt"/>
              <a:buAutoNum type="arabicPeriod"/>
            </a:pPr>
            <a:r>
              <a:rPr lang="en-US" dirty="0">
                <a:effectLst/>
              </a:rPr>
              <a:t>Rapid Deployment Vaccine Collaborative. “</a:t>
            </a:r>
            <a:r>
              <a:rPr lang="en-US" dirty="0" err="1">
                <a:effectLst/>
              </a:rPr>
              <a:t>RaDVaC</a:t>
            </a:r>
            <a:r>
              <a:rPr lang="en-US" dirty="0">
                <a:effectLst/>
              </a:rPr>
              <a:t> – Rapid Deployment Vaccine Collaborative.” Accessed February 5, 2024. </a:t>
            </a:r>
            <a:r>
              <a:rPr lang="en-US" dirty="0">
                <a:effectLst/>
                <a:hlinkClick r:id="rId2"/>
              </a:rPr>
              <a:t>https://radvac.org/</a:t>
            </a:r>
            <a:r>
              <a:rPr lang="en-US" dirty="0">
                <a:effectLst/>
              </a:rPr>
              <a:t>.</a:t>
            </a:r>
          </a:p>
          <a:p>
            <a:pPr marL="514350" indent="-514350">
              <a:buFont typeface="+mj-lt"/>
              <a:buAutoNum type="arabicPeriod"/>
            </a:pPr>
            <a:r>
              <a:rPr lang="en-US" dirty="0">
                <a:effectLst/>
              </a:rPr>
              <a:t>Rapid Deployment Vaccine Collaborative. “Terms of Use – </a:t>
            </a:r>
            <a:r>
              <a:rPr lang="en-US" dirty="0" err="1">
                <a:effectLst/>
              </a:rPr>
              <a:t>RaDVaC</a:t>
            </a:r>
            <a:r>
              <a:rPr lang="en-US" dirty="0">
                <a:effectLst/>
              </a:rPr>
              <a:t>.” Accessed February 5, 2024. </a:t>
            </a:r>
            <a:r>
              <a:rPr lang="en-US" dirty="0">
                <a:effectLst/>
                <a:hlinkClick r:id="rId3"/>
              </a:rPr>
              <a:t>https://radvac.org/terms-of-use/</a:t>
            </a:r>
            <a:r>
              <a:rPr lang="en-US" dirty="0">
                <a:effectLst/>
              </a:rPr>
              <a:t>.</a:t>
            </a:r>
          </a:p>
          <a:p>
            <a:pPr marL="514350" indent="-514350">
              <a:buFont typeface="+mj-lt"/>
              <a:buAutoNum type="arabicPeriod"/>
            </a:pPr>
            <a:r>
              <a:rPr lang="en-US" dirty="0">
                <a:effectLst/>
              </a:rPr>
              <a:t>Hanley, Brian P., William Bains, and George Church. “Review of Scientific Self-Experimentation: Ethics History, Regulation, Scenarios, and Views Among Ethics Committees and Prominent Scientists.” </a:t>
            </a:r>
            <a:r>
              <a:rPr lang="en-US" i="1" dirty="0">
                <a:effectLst/>
              </a:rPr>
              <a:t>Rejuvenation Research</a:t>
            </a:r>
            <a:r>
              <a:rPr lang="en-US" dirty="0">
                <a:effectLst/>
              </a:rPr>
              <a:t> 22, no. 1 (February 2019): 31–42. </a:t>
            </a:r>
            <a:r>
              <a:rPr lang="en-US" dirty="0">
                <a:effectLst/>
                <a:hlinkClick r:id="rId4"/>
              </a:rPr>
              <a:t>https://doi.org/10.1089/rej.2018.2059</a:t>
            </a:r>
            <a:r>
              <a:rPr lang="en-US" dirty="0">
                <a:effectLst/>
              </a:rPr>
              <a:t>.</a:t>
            </a:r>
          </a:p>
          <a:p>
            <a:pPr marL="514350" indent="-514350">
              <a:buFont typeface="+mj-lt"/>
              <a:buAutoNum type="arabicPeriod"/>
            </a:pPr>
            <a:r>
              <a:rPr lang="en-US" dirty="0">
                <a:effectLst/>
              </a:rPr>
              <a:t>Azad, Meghan. “Q&amp;A: Barry Marshall.” </a:t>
            </a:r>
            <a:r>
              <a:rPr lang="en-US" i="1" dirty="0">
                <a:effectLst/>
              </a:rPr>
              <a:t>Nature</a:t>
            </a:r>
            <a:r>
              <a:rPr lang="en-US" dirty="0">
                <a:effectLst/>
              </a:rPr>
              <a:t> 514, no. 7522 (October 2014): S6–7. </a:t>
            </a:r>
            <a:r>
              <a:rPr lang="en-US" dirty="0">
                <a:effectLst/>
                <a:hlinkClick r:id="rId5"/>
              </a:rPr>
              <a:t>https://doi.org/10.1038/514S6a</a:t>
            </a:r>
            <a:r>
              <a:rPr lang="en-US" dirty="0">
                <a:effectLst/>
              </a:rPr>
              <a:t>.</a:t>
            </a:r>
          </a:p>
          <a:p>
            <a:pPr marL="514350" indent="-514350">
              <a:buFont typeface="+mj-lt"/>
              <a:buAutoNum type="arabicPeriod"/>
            </a:pPr>
            <a:r>
              <a:rPr lang="en-US" dirty="0">
                <a:effectLst/>
              </a:rPr>
              <a:t>“Permissible Medical Experiments.” Trials of War Criminals before the Nuremberg Military Tribunals under Control Council Law No. 10. Nuremberg October 1946 – April 1949, Washington. U.S. Government Printing Office (n.d.), vol. 2., pp. 181-182.</a:t>
            </a:r>
          </a:p>
          <a:p>
            <a:pPr marL="514350" indent="-514350">
              <a:buFont typeface="+mj-lt"/>
              <a:buAutoNum type="arabicPeriod"/>
            </a:pPr>
            <a:r>
              <a:rPr lang="en-US" dirty="0" err="1">
                <a:effectLst/>
              </a:rPr>
              <a:t>Weisleder</a:t>
            </a:r>
            <a:r>
              <a:rPr lang="en-US" dirty="0">
                <a:effectLst/>
              </a:rPr>
              <a:t>, Pedro. “Leo Alexander’s Blueprint of the Nuremberg Code.” </a:t>
            </a:r>
            <a:r>
              <a:rPr lang="en-US" i="1" dirty="0">
                <a:effectLst/>
              </a:rPr>
              <a:t>Pediatric Neurology</a:t>
            </a:r>
            <a:r>
              <a:rPr lang="en-US" dirty="0">
                <a:effectLst/>
              </a:rPr>
              <a:t> 126 (January 2022): 120–24. </a:t>
            </a:r>
            <a:r>
              <a:rPr lang="en-US" dirty="0">
                <a:effectLst/>
                <a:hlinkClick r:id="rId6"/>
              </a:rPr>
              <a:t>https://doi.org/10.1016/j.pediatrneurol.2021.10.015</a:t>
            </a:r>
            <a:r>
              <a:rPr lang="en-US" dirty="0">
                <a:effectLst/>
              </a:rPr>
              <a:t>.</a:t>
            </a:r>
          </a:p>
          <a:p>
            <a:pPr marL="514350" indent="-514350">
              <a:buFont typeface="+mj-lt"/>
              <a:buAutoNum type="arabicPeriod"/>
            </a:pPr>
            <a:r>
              <a:rPr lang="en-US" dirty="0">
                <a:effectLst/>
              </a:rPr>
              <a:t>“Giving Oneself: When Researchers Become Subjects.” </a:t>
            </a:r>
            <a:r>
              <a:rPr lang="en-US" i="1" dirty="0">
                <a:effectLst/>
              </a:rPr>
              <a:t>AMA Journal of Ethics</a:t>
            </a:r>
            <a:r>
              <a:rPr lang="en-US" dirty="0">
                <a:effectLst/>
              </a:rPr>
              <a:t> 2, no. 12 (December 1, 2000). </a:t>
            </a:r>
            <a:r>
              <a:rPr lang="en-US" dirty="0">
                <a:effectLst/>
                <a:hlinkClick r:id="rId7"/>
              </a:rPr>
              <a:t>https://doi.org/10.1001/virtualmentor.2000.2.12.prol1-0012</a:t>
            </a:r>
            <a:r>
              <a:rPr lang="en-US" dirty="0">
                <a:effectLst/>
              </a:rPr>
              <a:t>.</a:t>
            </a:r>
          </a:p>
          <a:p>
            <a:pPr marL="514350" indent="-514350">
              <a:buFont typeface="+mj-lt"/>
              <a:buAutoNum type="arabicPeriod"/>
            </a:pPr>
            <a:endParaRPr lang="en-US" dirty="0">
              <a:effectLst/>
            </a:endParaRPr>
          </a:p>
          <a:p>
            <a:pPr marL="514350" indent="-514350">
              <a:buFont typeface="+mj-lt"/>
              <a:buAutoNum type="arabicPeriod"/>
            </a:pPr>
            <a:endParaRPr lang="en-US" dirty="0"/>
          </a:p>
        </p:txBody>
      </p:sp>
    </p:spTree>
    <p:extLst>
      <p:ext uri="{BB962C8B-B14F-4D97-AF65-F5344CB8AC3E}">
        <p14:creationId xmlns:p14="http://schemas.microsoft.com/office/powerpoint/2010/main" val="23968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8A531-8E02-87BE-28C4-954682A7A7CC}"/>
              </a:ext>
            </a:extLst>
          </p:cNvPr>
          <p:cNvSpPr>
            <a:spLocks noGrp="1"/>
          </p:cNvSpPr>
          <p:nvPr>
            <p:ph type="title"/>
          </p:nvPr>
        </p:nvSpPr>
        <p:spPr>
          <a:xfrm>
            <a:off x="1043631" y="809898"/>
            <a:ext cx="9942716" cy="1554480"/>
          </a:xfrm>
        </p:spPr>
        <p:txBody>
          <a:bodyPr anchor="ctr">
            <a:normAutofit/>
          </a:bodyPr>
          <a:lstStyle/>
          <a:p>
            <a:r>
              <a:rPr lang="en-US" sz="4800">
                <a:latin typeface="Book Antiqua" panose="02040602050305030304" pitchFamily="18" charset="0"/>
              </a:rPr>
              <a:t>Not So Long Ago…</a:t>
            </a:r>
          </a:p>
        </p:txBody>
      </p:sp>
      <p:sp>
        <p:nvSpPr>
          <p:cNvPr id="3" name="Content Placeholder 2">
            <a:extLst>
              <a:ext uri="{FF2B5EF4-FFF2-40B4-BE49-F238E27FC236}">
                <a16:creationId xmlns:a16="http://schemas.microsoft.com/office/drawing/2014/main" id="{05F166AB-EE67-0464-122E-80B8C480B1B7}"/>
              </a:ext>
            </a:extLst>
          </p:cNvPr>
          <p:cNvSpPr>
            <a:spLocks noGrp="1"/>
          </p:cNvSpPr>
          <p:nvPr>
            <p:ph idx="1"/>
          </p:nvPr>
        </p:nvSpPr>
        <p:spPr>
          <a:xfrm>
            <a:off x="1045028" y="2919955"/>
            <a:ext cx="9941319" cy="3324093"/>
          </a:xfrm>
        </p:spPr>
        <p:txBody>
          <a:bodyPr anchor="ctr">
            <a:noAutofit/>
          </a:bodyPr>
          <a:lstStyle/>
          <a:p>
            <a:r>
              <a:rPr lang="en-US" sz="1500" dirty="0">
                <a:latin typeface="Book Antiqua" panose="02040602050305030304" pitchFamily="18" charset="0"/>
              </a:rPr>
              <a:t>In the early days of COVID-19, a group of scientists formed the Rapid Deployment Vaccine Collaborative (</a:t>
            </a:r>
            <a:r>
              <a:rPr lang="en-US" sz="1500" dirty="0" err="1">
                <a:latin typeface="Book Antiqua" panose="02040602050305030304" pitchFamily="18" charset="0"/>
              </a:rPr>
              <a:t>RaDVaC</a:t>
            </a:r>
            <a:r>
              <a:rPr lang="en-US" sz="1500" dirty="0">
                <a:latin typeface="Book Antiqua" panose="02040602050305030304" pitchFamily="18" charset="0"/>
              </a:rPr>
              <a:t>)</a:t>
            </a:r>
          </a:p>
          <a:p>
            <a:pPr lvl="1"/>
            <a:r>
              <a:rPr lang="en-US" sz="1500" dirty="0">
                <a:latin typeface="Book Antiqua" panose="02040602050305030304" pitchFamily="18" charset="0"/>
              </a:rPr>
              <a:t>“</a:t>
            </a:r>
            <a:r>
              <a:rPr lang="en-US" sz="1500" i="1" dirty="0">
                <a:latin typeface="Book Antiqua" panose="02040602050305030304" pitchFamily="18" charset="0"/>
              </a:rPr>
              <a:t>Maximize access to vaccines when and where they are needed most: at the beginning of outbreaks, before they become dangerous pandemics. </a:t>
            </a:r>
            <a:r>
              <a:rPr lang="en-US" sz="1500" i="1" dirty="0" err="1">
                <a:latin typeface="Book Antiqua" panose="02040602050305030304" pitchFamily="18" charset="0"/>
              </a:rPr>
              <a:t>RaDVaC</a:t>
            </a:r>
            <a:r>
              <a:rPr lang="en-US" sz="1500" i="1" dirty="0">
                <a:latin typeface="Book Antiqua" panose="02040602050305030304" pitchFamily="18" charset="0"/>
              </a:rPr>
              <a:t> was formed to produce safe and effective vaccines in the earliest days of outbreaks, and </a:t>
            </a:r>
            <a:r>
              <a:rPr lang="en-US" sz="1500" b="1" i="1" dirty="0">
                <a:latin typeface="Book Antiqua" panose="02040602050305030304" pitchFamily="18" charset="0"/>
              </a:rPr>
              <a:t>through decentralized vaccine self-administration </a:t>
            </a:r>
            <a:r>
              <a:rPr lang="en-US" sz="1500" i="1" dirty="0">
                <a:latin typeface="Book Antiqua" panose="02040602050305030304" pitchFamily="18" charset="0"/>
              </a:rPr>
              <a:t>to create proof-of-principle demonstrations of the safety of very early stage vaccines</a:t>
            </a:r>
            <a:r>
              <a:rPr lang="en-US" sz="1500" dirty="0">
                <a:latin typeface="Book Antiqua" panose="02040602050305030304" pitchFamily="18" charset="0"/>
              </a:rPr>
              <a:t>.”[1]</a:t>
            </a:r>
          </a:p>
          <a:p>
            <a:r>
              <a:rPr lang="en-US" sz="1500" dirty="0" err="1">
                <a:latin typeface="Book Antiqua" panose="02040602050305030304" pitchFamily="18" charset="0"/>
              </a:rPr>
              <a:t>RaDVaC</a:t>
            </a:r>
            <a:r>
              <a:rPr lang="en-US" sz="1500" dirty="0">
                <a:latin typeface="Book Antiqua" panose="02040602050305030304" pitchFamily="18" charset="0"/>
              </a:rPr>
              <a:t> spent the early days of COVID-19 developing, and then testing on themselves, nasal vaccines against the virus.</a:t>
            </a:r>
          </a:p>
          <a:p>
            <a:r>
              <a:rPr lang="en-US" sz="1500" dirty="0">
                <a:latin typeface="Book Antiqua" panose="02040602050305030304" pitchFamily="18" charset="0"/>
              </a:rPr>
              <a:t>From an ethics perspective, Singerian utilitarianism (i.e., reduced suffering for most amount of people) seems to be the major motivator for the researchers</a:t>
            </a:r>
          </a:p>
          <a:p>
            <a:pPr lvl="1"/>
            <a:r>
              <a:rPr lang="en-US" sz="1500" dirty="0">
                <a:latin typeface="Book Antiqua" panose="02040602050305030304" pitchFamily="18" charset="0"/>
              </a:rPr>
              <a:t>Balancing affordability, deliverability, and effectiveness → Produce an “open-source” vaccine that could be mass produced, modified, and administered across the world</a:t>
            </a:r>
          </a:p>
          <a:p>
            <a:r>
              <a:rPr lang="en-US" sz="1500" dirty="0">
                <a:latin typeface="Book Antiqua" panose="02040602050305030304" pitchFamily="18" charset="0"/>
              </a:rPr>
              <a:t>Empirical work on the efficacy of these vaccines is on-going. Thus far, there is no evidence to support the claim that these vaccine are as effective as the standard COVID-19 inoculation regimens (i.e., Spikevax, Comirnaty, etc.).</a:t>
            </a: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03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6C5E571-C1D7-58C9-4A7F-94B45B2D0693}"/>
              </a:ext>
            </a:extLst>
          </p:cNvPr>
          <p:cNvSpPr txBox="1">
            <a:spLocks/>
          </p:cNvSpPr>
          <p:nvPr/>
        </p:nvSpPr>
        <p:spPr>
          <a:xfrm>
            <a:off x="5743045" y="6260054"/>
            <a:ext cx="445169" cy="53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dirty="0">
                <a:latin typeface="Book Antiqua" panose="02040602050305030304" pitchFamily="18" charset="0"/>
              </a:rPr>
              <a:t>*</a:t>
            </a:r>
          </a:p>
        </p:txBody>
      </p:sp>
      <p:sp>
        <p:nvSpPr>
          <p:cNvPr id="13" name="Content Placeholder 2">
            <a:extLst>
              <a:ext uri="{FF2B5EF4-FFF2-40B4-BE49-F238E27FC236}">
                <a16:creationId xmlns:a16="http://schemas.microsoft.com/office/drawing/2014/main" id="{A2ADD79C-7460-2045-6451-44076A4A0E20}"/>
              </a:ext>
            </a:extLst>
          </p:cNvPr>
          <p:cNvSpPr txBox="1">
            <a:spLocks/>
          </p:cNvSpPr>
          <p:nvPr/>
        </p:nvSpPr>
        <p:spPr>
          <a:xfrm>
            <a:off x="11458595" y="3429000"/>
            <a:ext cx="445169" cy="53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dirty="0">
                <a:latin typeface="Book Antiqua" panose="02040602050305030304" pitchFamily="18" charset="0"/>
              </a:rPr>
              <a:t>*</a:t>
            </a:r>
          </a:p>
        </p:txBody>
      </p:sp>
      <p:sp>
        <p:nvSpPr>
          <p:cNvPr id="3" name="Content Placeholder 2">
            <a:extLst>
              <a:ext uri="{FF2B5EF4-FFF2-40B4-BE49-F238E27FC236}">
                <a16:creationId xmlns:a16="http://schemas.microsoft.com/office/drawing/2014/main" id="{CA4B3EC1-28CD-C7B2-2D36-950A30BDE462}"/>
              </a:ext>
            </a:extLst>
          </p:cNvPr>
          <p:cNvSpPr>
            <a:spLocks noGrp="1"/>
          </p:cNvSpPr>
          <p:nvPr>
            <p:ph idx="1"/>
          </p:nvPr>
        </p:nvSpPr>
        <p:spPr>
          <a:xfrm>
            <a:off x="11105148" y="6429478"/>
            <a:ext cx="955603" cy="285124"/>
          </a:xfrm>
        </p:spPr>
        <p:txBody>
          <a:bodyPr>
            <a:normAutofit/>
          </a:bodyPr>
          <a:lstStyle/>
          <a:p>
            <a:pPr marL="0" indent="0" algn="r">
              <a:buNone/>
            </a:pPr>
            <a:r>
              <a:rPr lang="en-US" sz="1400" dirty="0">
                <a:latin typeface="Book Antiqua" panose="02040602050305030304" pitchFamily="18" charset="0"/>
              </a:rPr>
              <a:t>*From [2]</a:t>
            </a:r>
          </a:p>
        </p:txBody>
      </p:sp>
      <p:sp>
        <p:nvSpPr>
          <p:cNvPr id="14" name="Content Placeholder 2">
            <a:extLst>
              <a:ext uri="{FF2B5EF4-FFF2-40B4-BE49-F238E27FC236}">
                <a16:creationId xmlns:a16="http://schemas.microsoft.com/office/drawing/2014/main" id="{A5C88736-1B8E-00B2-4201-FE190662C1AA}"/>
              </a:ext>
            </a:extLst>
          </p:cNvPr>
          <p:cNvSpPr txBox="1">
            <a:spLocks/>
          </p:cNvSpPr>
          <p:nvPr/>
        </p:nvSpPr>
        <p:spPr>
          <a:xfrm>
            <a:off x="6436921" y="3922417"/>
            <a:ext cx="5466843" cy="274307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latin typeface="Book Antiqua" panose="02040602050305030304" pitchFamily="18" charset="0"/>
              </a:rPr>
              <a:t>Informed Consent?</a:t>
            </a:r>
          </a:p>
          <a:p>
            <a:pPr>
              <a:lnSpc>
                <a:spcPct val="110000"/>
              </a:lnSpc>
            </a:pPr>
            <a:r>
              <a:rPr lang="en-US" dirty="0">
                <a:latin typeface="Book Antiqua" panose="02040602050305030304" pitchFamily="18" charset="0"/>
              </a:rPr>
              <a:t>Proceed with caution?</a:t>
            </a:r>
          </a:p>
          <a:p>
            <a:pPr>
              <a:lnSpc>
                <a:spcPct val="110000"/>
              </a:lnSpc>
            </a:pPr>
            <a:r>
              <a:rPr lang="en-US" i="1" dirty="0">
                <a:latin typeface="Book Antiqua" panose="02040602050305030304" pitchFamily="18" charset="0"/>
              </a:rPr>
              <a:t>Caveat </a:t>
            </a:r>
            <a:r>
              <a:rPr lang="en-US" i="1" dirty="0" err="1">
                <a:latin typeface="Book Antiqua" panose="02040602050305030304" pitchFamily="18" charset="0"/>
              </a:rPr>
              <a:t>experimentor</a:t>
            </a:r>
            <a:r>
              <a:rPr lang="en-US" dirty="0">
                <a:latin typeface="Book Antiqua" panose="02040602050305030304" pitchFamily="18" charset="0"/>
              </a:rPr>
              <a:t>?</a:t>
            </a:r>
          </a:p>
          <a:p>
            <a:pPr marL="0" indent="0">
              <a:lnSpc>
                <a:spcPct val="110000"/>
              </a:lnSpc>
              <a:buNone/>
            </a:pPr>
            <a:r>
              <a:rPr lang="en-US" sz="4200" b="1" u="sng" dirty="0">
                <a:latin typeface="Book Antiqua" panose="02040602050305030304" pitchFamily="18" charset="0"/>
              </a:rPr>
              <a:t>KEY QUESTION</a:t>
            </a:r>
            <a:r>
              <a:rPr lang="en-US" sz="4200" b="1" dirty="0">
                <a:latin typeface="Book Antiqua" panose="02040602050305030304" pitchFamily="18" charset="0"/>
              </a:rPr>
              <a:t>: Is this ethically sufficient?</a:t>
            </a:r>
          </a:p>
        </p:txBody>
      </p:sp>
      <p:sp>
        <p:nvSpPr>
          <p:cNvPr id="6" name="Rectangle 5" descr="A part of Possible Risks and Uncertain Benefits table.">
            <a:extLst>
              <a:ext uri="{FF2B5EF4-FFF2-40B4-BE49-F238E27FC236}">
                <a16:creationId xmlns:a16="http://schemas.microsoft.com/office/drawing/2014/main" id="{37131C0A-C08C-0115-2E57-168660FD3262}"/>
              </a:ext>
            </a:extLst>
          </p:cNvPr>
          <p:cNvSpPr/>
          <p:nvPr/>
        </p:nvSpPr>
        <p:spPr>
          <a:xfrm>
            <a:off x="6553200" y="1325563"/>
            <a:ext cx="4905395" cy="23653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A part of Possible Risks and Uncertain Benefits table.">
            <a:extLst>
              <a:ext uri="{FF2B5EF4-FFF2-40B4-BE49-F238E27FC236}">
                <a16:creationId xmlns:a16="http://schemas.microsoft.com/office/drawing/2014/main" id="{4AB32CF3-5C7F-C357-A063-381EA6BA2372}"/>
              </a:ext>
            </a:extLst>
          </p:cNvPr>
          <p:cNvSpPr/>
          <p:nvPr/>
        </p:nvSpPr>
        <p:spPr>
          <a:xfrm>
            <a:off x="5965630" y="1596231"/>
            <a:ext cx="2311596" cy="23653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descr="A part of the Possible Risks and Uncertain Benefits list.">
            <a:extLst>
              <a:ext uri="{FF2B5EF4-FFF2-40B4-BE49-F238E27FC236}">
                <a16:creationId xmlns:a16="http://schemas.microsoft.com/office/drawing/2014/main" id="{CC6CAF20-09C2-E54A-2054-364F126756A1}"/>
              </a:ext>
            </a:extLst>
          </p:cNvPr>
          <p:cNvSpPr/>
          <p:nvPr/>
        </p:nvSpPr>
        <p:spPr>
          <a:xfrm>
            <a:off x="660400" y="2946400"/>
            <a:ext cx="5082645" cy="92053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A part of Possible Risks and Uncertain Benefits table.">
            <a:extLst>
              <a:ext uri="{FF2B5EF4-FFF2-40B4-BE49-F238E27FC236}">
                <a16:creationId xmlns:a16="http://schemas.microsoft.com/office/drawing/2014/main" id="{A011B472-B2D7-AB36-7B39-7C6B820A6E8E}"/>
              </a:ext>
            </a:extLst>
          </p:cNvPr>
          <p:cNvSpPr/>
          <p:nvPr/>
        </p:nvSpPr>
        <p:spPr>
          <a:xfrm>
            <a:off x="660399" y="1784998"/>
            <a:ext cx="5082645" cy="4602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elf-Experimentation">
            <a:extLst>
              <a:ext uri="{FF2B5EF4-FFF2-40B4-BE49-F238E27FC236}">
                <a16:creationId xmlns:a16="http://schemas.microsoft.com/office/drawing/2014/main" id="{04C85C89-D17A-B8DB-96A6-52420EC3C40B}"/>
              </a:ext>
            </a:extLst>
          </p:cNvPr>
          <p:cNvPicPr>
            <a:picLocks noChangeAspect="1"/>
          </p:cNvPicPr>
          <p:nvPr/>
        </p:nvPicPr>
        <p:blipFill rotWithShape="1">
          <a:blip r:embed="rId2"/>
          <a:srcRect l="78894" t="57018" r="2580" b="26140"/>
          <a:stretch/>
        </p:blipFill>
        <p:spPr>
          <a:xfrm>
            <a:off x="5871411" y="285960"/>
            <a:ext cx="6032353" cy="3432718"/>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descr="Possible Risks and Uncertain Benefits">
            <a:extLst>
              <a:ext uri="{FF2B5EF4-FFF2-40B4-BE49-F238E27FC236}">
                <a16:creationId xmlns:a16="http://schemas.microsoft.com/office/drawing/2014/main" id="{38A8A179-E643-D876-3B4B-4E346C6B9349}"/>
              </a:ext>
            </a:extLst>
          </p:cNvPr>
          <p:cNvPicPr>
            <a:picLocks noChangeAspect="1"/>
          </p:cNvPicPr>
          <p:nvPr/>
        </p:nvPicPr>
        <p:blipFill rotWithShape="1">
          <a:blip r:embed="rId3"/>
          <a:srcRect l="78444" t="38070" r="1795" b="33334"/>
          <a:stretch/>
        </p:blipFill>
        <p:spPr>
          <a:xfrm>
            <a:off x="433135" y="1215189"/>
            <a:ext cx="5755079" cy="5329989"/>
          </a:xfrm>
          <a:prstGeom prst="rect">
            <a:avLst/>
          </a:prstGeom>
          <a:ln w="88900" cap="sq" cmpd="thickThin">
            <a:solidFill>
              <a:srgbClr val="000000"/>
            </a:solidFill>
            <a:prstDash val="solid"/>
            <a:miter lim="800000"/>
          </a:ln>
          <a:effectLst>
            <a:innerShdw blurRad="76200">
              <a:srgbClr val="000000"/>
            </a:innerShdw>
          </a:effectLst>
        </p:spPr>
      </p:pic>
      <p:sp>
        <p:nvSpPr>
          <p:cNvPr id="2" name="Title 1">
            <a:extLst>
              <a:ext uri="{FF2B5EF4-FFF2-40B4-BE49-F238E27FC236}">
                <a16:creationId xmlns:a16="http://schemas.microsoft.com/office/drawing/2014/main" id="{EE0800E1-EFA3-00F4-B383-7D1BF347340E}"/>
              </a:ext>
            </a:extLst>
          </p:cNvPr>
          <p:cNvSpPr>
            <a:spLocks noGrp="1"/>
          </p:cNvSpPr>
          <p:nvPr>
            <p:ph type="title"/>
          </p:nvPr>
        </p:nvSpPr>
        <p:spPr>
          <a:xfrm>
            <a:off x="288236" y="0"/>
            <a:ext cx="5887424" cy="1325563"/>
          </a:xfrm>
        </p:spPr>
        <p:txBody>
          <a:bodyPr>
            <a:normAutofit/>
          </a:bodyPr>
          <a:lstStyle/>
          <a:p>
            <a:r>
              <a:rPr lang="en-US" sz="4000" b="1" i="1" dirty="0" err="1">
                <a:latin typeface="Book Antiqua" panose="02040602050305030304" pitchFamily="18" charset="0"/>
              </a:rPr>
              <a:t>RaDVaC</a:t>
            </a:r>
            <a:r>
              <a:rPr lang="en-US" sz="4000" b="1" i="1" dirty="0">
                <a:latin typeface="Book Antiqua" panose="02040602050305030304" pitchFamily="18" charset="0"/>
              </a:rPr>
              <a:t> Terms of Use</a:t>
            </a:r>
          </a:p>
        </p:txBody>
      </p:sp>
    </p:spTree>
    <p:extLst>
      <p:ext uri="{BB962C8B-B14F-4D97-AF65-F5344CB8AC3E}">
        <p14:creationId xmlns:p14="http://schemas.microsoft.com/office/powerpoint/2010/main" val="3534815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A58B77-97BE-EEA2-0661-51F0C6DDB427}"/>
              </a:ext>
            </a:extLst>
          </p:cNvPr>
          <p:cNvSpPr>
            <a:spLocks noGrp="1"/>
          </p:cNvSpPr>
          <p:nvPr>
            <p:ph type="title"/>
          </p:nvPr>
        </p:nvSpPr>
        <p:spPr>
          <a:xfrm>
            <a:off x="1282963" y="1238080"/>
            <a:ext cx="9849751" cy="1349671"/>
          </a:xfrm>
        </p:spPr>
        <p:txBody>
          <a:bodyPr anchor="b">
            <a:normAutofit/>
          </a:bodyPr>
          <a:lstStyle/>
          <a:p>
            <a:r>
              <a:rPr lang="en-US" sz="4200" dirty="0">
                <a:latin typeface="Book Antiqua" panose="02040602050305030304" pitchFamily="18" charset="0"/>
              </a:rPr>
              <a:t>Self-Experimentation Ethics: The Facts</a:t>
            </a:r>
          </a:p>
        </p:txBody>
      </p:sp>
      <p:sp>
        <p:nvSpPr>
          <p:cNvPr id="3" name="Content Placeholder 2">
            <a:extLst>
              <a:ext uri="{FF2B5EF4-FFF2-40B4-BE49-F238E27FC236}">
                <a16:creationId xmlns:a16="http://schemas.microsoft.com/office/drawing/2014/main" id="{4C273B41-61D6-A2BB-F423-5886FE0C6AB9}"/>
              </a:ext>
            </a:extLst>
          </p:cNvPr>
          <p:cNvSpPr>
            <a:spLocks noGrp="1"/>
          </p:cNvSpPr>
          <p:nvPr>
            <p:ph idx="1"/>
          </p:nvPr>
        </p:nvSpPr>
        <p:spPr>
          <a:xfrm>
            <a:off x="1289304" y="2902913"/>
            <a:ext cx="9849751" cy="3032168"/>
          </a:xfrm>
        </p:spPr>
        <p:txBody>
          <a:bodyPr anchor="ctr">
            <a:normAutofit lnSpcReduction="10000"/>
          </a:bodyPr>
          <a:lstStyle/>
          <a:p>
            <a:r>
              <a:rPr lang="en-US" sz="2000" dirty="0">
                <a:latin typeface="Book Antiqua" panose="02040602050305030304" pitchFamily="18" charset="0"/>
              </a:rPr>
              <a:t>A 2019 survey approached ethics committees (i.e., IRB or equivalent) to see if they had any policies regarding self-experimentation. [3] </a:t>
            </a:r>
          </a:p>
          <a:p>
            <a:pPr lvl="1"/>
            <a:r>
              <a:rPr lang="en-US" sz="2000" dirty="0">
                <a:latin typeface="Book Antiqua" panose="02040602050305030304" pitchFamily="18" charset="0"/>
              </a:rPr>
              <a:t>25 of the 37 committees had no policies.</a:t>
            </a:r>
          </a:p>
          <a:p>
            <a:pPr lvl="1"/>
            <a:r>
              <a:rPr lang="en-US" sz="2000" dirty="0">
                <a:latin typeface="Book Antiqua" panose="02040602050305030304" pitchFamily="18" charset="0"/>
              </a:rPr>
              <a:t>Yet, 25 of 37 said that self-experimentation would require ethics review if it was presented to them.</a:t>
            </a:r>
          </a:p>
          <a:p>
            <a:r>
              <a:rPr lang="en-US" sz="2000" dirty="0">
                <a:latin typeface="Book Antiqua" panose="02040602050305030304" pitchFamily="18" charset="0"/>
              </a:rPr>
              <a:t>This same 2019 survey also asked 52 scientists if they have ever conducted a self-experiment.</a:t>
            </a:r>
          </a:p>
          <a:p>
            <a:pPr lvl="1"/>
            <a:r>
              <a:rPr lang="en-US" sz="2000" dirty="0">
                <a:latin typeface="Book Antiqua" panose="02040602050305030304" pitchFamily="18" charset="0"/>
              </a:rPr>
              <a:t>50/50 split. 26 (Y)/26 (N).</a:t>
            </a:r>
          </a:p>
          <a:p>
            <a:pPr lvl="1"/>
            <a:r>
              <a:rPr lang="en-US" sz="2000" dirty="0">
                <a:latin typeface="Book Antiqua" panose="02040602050305030304" pitchFamily="18" charset="0"/>
              </a:rPr>
              <a:t>Of the 26 self-experimenters, less than a fourth (6/26) got ethics committee approval prior to the self-experiment.</a:t>
            </a:r>
          </a:p>
        </p:txBody>
      </p:sp>
    </p:spTree>
    <p:extLst>
      <p:ext uri="{BB962C8B-B14F-4D97-AF65-F5344CB8AC3E}">
        <p14:creationId xmlns:p14="http://schemas.microsoft.com/office/powerpoint/2010/main" val="2558153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04D88-E58B-E7A9-C5A2-48CC15192490}"/>
              </a:ext>
            </a:extLst>
          </p:cNvPr>
          <p:cNvSpPr>
            <a:spLocks noGrp="1"/>
          </p:cNvSpPr>
          <p:nvPr>
            <p:ph type="title"/>
          </p:nvPr>
        </p:nvSpPr>
        <p:spPr>
          <a:xfrm>
            <a:off x="579528" y="922919"/>
            <a:ext cx="10583309" cy="1349671"/>
          </a:xfrm>
        </p:spPr>
        <p:txBody>
          <a:bodyPr anchor="b">
            <a:normAutofit/>
          </a:bodyPr>
          <a:lstStyle/>
          <a:p>
            <a:r>
              <a:rPr lang="en-US" sz="4200" dirty="0">
                <a:latin typeface="Book Antiqua" panose="02040602050305030304" pitchFamily="18" charset="0"/>
              </a:rPr>
              <a:t>Self-Experimentation: General Propositions</a:t>
            </a:r>
          </a:p>
        </p:txBody>
      </p:sp>
      <p:sp>
        <p:nvSpPr>
          <p:cNvPr id="3" name="Content Placeholder 2">
            <a:extLst>
              <a:ext uri="{FF2B5EF4-FFF2-40B4-BE49-F238E27FC236}">
                <a16:creationId xmlns:a16="http://schemas.microsoft.com/office/drawing/2014/main" id="{C56FDD9E-BDE3-6985-74D0-237A3838ED55}"/>
              </a:ext>
            </a:extLst>
          </p:cNvPr>
          <p:cNvSpPr>
            <a:spLocks noGrp="1"/>
          </p:cNvSpPr>
          <p:nvPr>
            <p:ph idx="1"/>
          </p:nvPr>
        </p:nvSpPr>
        <p:spPr>
          <a:xfrm>
            <a:off x="1289304" y="2529840"/>
            <a:ext cx="9849751" cy="3405241"/>
          </a:xfrm>
        </p:spPr>
        <p:txBody>
          <a:bodyPr anchor="ctr">
            <a:normAutofit/>
          </a:bodyPr>
          <a:lstStyle/>
          <a:p>
            <a:r>
              <a:rPr lang="en-US" sz="2000" dirty="0">
                <a:latin typeface="Book Antiqua" panose="02040602050305030304" pitchFamily="18" charset="0"/>
              </a:rPr>
              <a:t>Self-experiments occur within our modern research environment.</a:t>
            </a:r>
          </a:p>
          <a:p>
            <a:r>
              <a:rPr lang="en-US" sz="2000" dirty="0">
                <a:latin typeface="Book Antiqua" panose="02040602050305030304" pitchFamily="18" charset="0"/>
              </a:rPr>
              <a:t>Ethics committees may or may not be equipped to analyze the ethics “at-play” in self-experimentation</a:t>
            </a:r>
          </a:p>
          <a:p>
            <a:pPr lvl="1"/>
            <a:r>
              <a:rPr lang="en-US" sz="2000" dirty="0">
                <a:latin typeface="Book Antiqua" panose="02040602050305030304" pitchFamily="18" charset="0"/>
              </a:rPr>
              <a:t>Research ethics principles are </a:t>
            </a:r>
            <a:r>
              <a:rPr lang="en-US" sz="2000" b="1" dirty="0">
                <a:latin typeface="Book Antiqua" panose="02040602050305030304" pitchFamily="18" charset="0"/>
              </a:rPr>
              <a:t>inter</a:t>
            </a:r>
            <a:r>
              <a:rPr lang="en-US" sz="2000" dirty="0">
                <a:latin typeface="Book Antiqua" panose="02040602050305030304" pitchFamily="18" charset="0"/>
              </a:rPr>
              <a:t>personal rather than </a:t>
            </a:r>
            <a:r>
              <a:rPr lang="en-US" sz="2000" b="1" i="1" dirty="0">
                <a:latin typeface="Book Antiqua" panose="02040602050305030304" pitchFamily="18" charset="0"/>
              </a:rPr>
              <a:t>intra</a:t>
            </a:r>
            <a:r>
              <a:rPr lang="en-US" sz="2000" dirty="0">
                <a:latin typeface="Book Antiqua" panose="02040602050305030304" pitchFamily="18" charset="0"/>
              </a:rPr>
              <a:t>personal (more on this later)</a:t>
            </a:r>
          </a:p>
          <a:p>
            <a:r>
              <a:rPr lang="en-US" sz="2000" dirty="0">
                <a:latin typeface="Book Antiqua" panose="02040602050305030304" pitchFamily="18" charset="0"/>
              </a:rPr>
              <a:t>Motivating factors behind self-experimentation may be anti-regulatory. </a:t>
            </a:r>
            <a:r>
              <a:rPr lang="en-US" sz="2000" b="1" i="1" dirty="0">
                <a:latin typeface="Book Antiqua" panose="02040602050305030304" pitchFamily="18" charset="0"/>
              </a:rPr>
              <a:t>Self-experimenters may not want to disclose their self-experiment</a:t>
            </a:r>
            <a:r>
              <a:rPr lang="en-US" sz="2000" dirty="0">
                <a:latin typeface="Book Antiqua" panose="02040602050305030304" pitchFamily="18" charset="0"/>
              </a:rPr>
              <a:t>.</a:t>
            </a:r>
          </a:p>
          <a:p>
            <a:pPr lvl="1"/>
            <a:r>
              <a:rPr lang="en-US" sz="2000" dirty="0">
                <a:latin typeface="Book Antiqua" panose="02040602050305030304" pitchFamily="18" charset="0"/>
              </a:rPr>
              <a:t>“…I didn't really discuss it with my bosses in case they forbade me to do it.” [4]</a:t>
            </a:r>
          </a:p>
          <a:p>
            <a:endParaRPr lang="en-US" sz="2000" dirty="0"/>
          </a:p>
        </p:txBody>
      </p:sp>
    </p:spTree>
    <p:extLst>
      <p:ext uri="{BB962C8B-B14F-4D97-AF65-F5344CB8AC3E}">
        <p14:creationId xmlns:p14="http://schemas.microsoft.com/office/powerpoint/2010/main" val="425810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C4056-D985-9C29-DFD9-BCDEFBA566CD}"/>
              </a:ext>
            </a:extLst>
          </p:cNvPr>
          <p:cNvSpPr>
            <a:spLocks noGrp="1"/>
          </p:cNvSpPr>
          <p:nvPr>
            <p:ph type="title"/>
          </p:nvPr>
        </p:nvSpPr>
        <p:spPr>
          <a:xfrm>
            <a:off x="966278" y="2133668"/>
            <a:ext cx="9910296" cy="2590027"/>
          </a:xfrm>
        </p:spPr>
        <p:txBody>
          <a:bodyPr vert="horz" lIns="91440" tIns="45720" rIns="91440" bIns="45720" rtlCol="0" anchor="t">
            <a:normAutofit/>
          </a:bodyPr>
          <a:lstStyle/>
          <a:p>
            <a:r>
              <a:rPr lang="en-US" sz="8000" b="1" i="1" kern="1200" dirty="0">
                <a:solidFill>
                  <a:schemeClr val="tx1"/>
                </a:solidFill>
                <a:latin typeface="Book Antiqua" panose="02040602050305030304" pitchFamily="18" charset="0"/>
              </a:rPr>
              <a:t>Can history be our teacher?</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881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E34916-5F92-0794-17AD-755315A62021}"/>
              </a:ext>
            </a:extLst>
          </p:cNvPr>
          <p:cNvSpPr>
            <a:spLocks noGrp="1"/>
          </p:cNvSpPr>
          <p:nvPr>
            <p:ph type="title"/>
          </p:nvPr>
        </p:nvSpPr>
        <p:spPr>
          <a:xfrm>
            <a:off x="1043631" y="809898"/>
            <a:ext cx="9942716" cy="1554480"/>
          </a:xfrm>
        </p:spPr>
        <p:txBody>
          <a:bodyPr anchor="ctr">
            <a:normAutofit/>
          </a:bodyPr>
          <a:lstStyle/>
          <a:p>
            <a:r>
              <a:rPr lang="en-US" sz="4800">
                <a:latin typeface="Book Antiqua" panose="02040602050305030304" pitchFamily="18" charset="0"/>
              </a:rPr>
              <a:t>The Curious Case of Five</a:t>
            </a:r>
          </a:p>
        </p:txBody>
      </p:sp>
      <p:sp>
        <p:nvSpPr>
          <p:cNvPr id="3" name="Content Placeholder 2">
            <a:extLst>
              <a:ext uri="{FF2B5EF4-FFF2-40B4-BE49-F238E27FC236}">
                <a16:creationId xmlns:a16="http://schemas.microsoft.com/office/drawing/2014/main" id="{BEDE6347-EB56-699D-EC0B-498922D33643}"/>
              </a:ext>
            </a:extLst>
          </p:cNvPr>
          <p:cNvSpPr>
            <a:spLocks noGrp="1"/>
          </p:cNvSpPr>
          <p:nvPr>
            <p:ph idx="1"/>
          </p:nvPr>
        </p:nvSpPr>
        <p:spPr>
          <a:xfrm>
            <a:off x="1045028" y="3017522"/>
            <a:ext cx="9941319" cy="3124658"/>
          </a:xfrm>
        </p:spPr>
        <p:txBody>
          <a:bodyPr anchor="ctr">
            <a:noAutofit/>
          </a:bodyPr>
          <a:lstStyle/>
          <a:p>
            <a:r>
              <a:rPr lang="en-US" sz="2200" dirty="0">
                <a:latin typeface="Book Antiqua" panose="02040602050305030304" pitchFamily="18" charset="0"/>
              </a:rPr>
              <a:t>While our modern architecture of research ethics and regulation may struggle with the question of self-experiments. A document considered to be the historical “starting point” of research ethics offers us some insight:</a:t>
            </a:r>
          </a:p>
          <a:p>
            <a:pPr lvl="1"/>
            <a:r>
              <a:rPr lang="en-US" sz="2200" i="1" dirty="0">
                <a:latin typeface="Book Antiqua" panose="02040602050305030304" pitchFamily="18" charset="0"/>
              </a:rPr>
              <a:t>“No experiment should be conducted where there is an a priori reason to believe that death or disabling injury will occur; </a:t>
            </a:r>
            <a:r>
              <a:rPr lang="en-US" sz="2200" b="1" i="1" dirty="0">
                <a:latin typeface="Book Antiqua" panose="02040602050305030304" pitchFamily="18" charset="0"/>
              </a:rPr>
              <a:t>except, perhaps, in those experiments where the </a:t>
            </a:r>
            <a:r>
              <a:rPr lang="en-US" sz="2200" b="1" i="1" u="sng" dirty="0">
                <a:latin typeface="Book Antiqua" panose="02040602050305030304" pitchFamily="18" charset="0"/>
              </a:rPr>
              <a:t>experimental physicians also serve as subjects</a:t>
            </a:r>
            <a:r>
              <a:rPr lang="en-US" sz="2200" i="1" dirty="0">
                <a:latin typeface="Book Antiqua" panose="02040602050305030304" pitchFamily="18" charset="0"/>
              </a:rPr>
              <a:t>.” </a:t>
            </a:r>
            <a:r>
              <a:rPr lang="en-US" sz="2200" dirty="0">
                <a:latin typeface="Book Antiqua" panose="02040602050305030304" pitchFamily="18" charset="0"/>
              </a:rPr>
              <a:t>[5]</a:t>
            </a:r>
          </a:p>
          <a:p>
            <a:r>
              <a:rPr lang="en-US" sz="2200" dirty="0">
                <a:latin typeface="Book Antiqua" panose="02040602050305030304" pitchFamily="18" charset="0"/>
              </a:rPr>
              <a:t>At the beginning of modern research ethics, it seems not just that self-experiments were allowed, but also condoned in cases featuring the utmost dangers.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023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55C4CE-3509-6754-0EF5-8D81ADDAC55F}"/>
              </a:ext>
            </a:extLst>
          </p:cNvPr>
          <p:cNvSpPr>
            <a:spLocks noGrp="1"/>
          </p:cNvSpPr>
          <p:nvPr>
            <p:ph type="title"/>
          </p:nvPr>
        </p:nvSpPr>
        <p:spPr>
          <a:xfrm>
            <a:off x="1043631" y="809898"/>
            <a:ext cx="9942716" cy="1554480"/>
          </a:xfrm>
        </p:spPr>
        <p:txBody>
          <a:bodyPr anchor="ctr">
            <a:normAutofit/>
          </a:bodyPr>
          <a:lstStyle/>
          <a:p>
            <a:r>
              <a:rPr lang="en-US" sz="4800">
                <a:latin typeface="Book Antiqua" panose="02040602050305030304" pitchFamily="18" charset="0"/>
              </a:rPr>
              <a:t>The Legacy of the Yellow Fever Experiments</a:t>
            </a:r>
          </a:p>
        </p:txBody>
      </p:sp>
      <p:sp>
        <p:nvSpPr>
          <p:cNvPr id="3" name="Content Placeholder 2">
            <a:extLst>
              <a:ext uri="{FF2B5EF4-FFF2-40B4-BE49-F238E27FC236}">
                <a16:creationId xmlns:a16="http://schemas.microsoft.com/office/drawing/2014/main" id="{A5321670-0F83-8F24-A2B9-6FEA2E00CD12}"/>
              </a:ext>
            </a:extLst>
          </p:cNvPr>
          <p:cNvSpPr>
            <a:spLocks noGrp="1"/>
          </p:cNvSpPr>
          <p:nvPr>
            <p:ph idx="1"/>
          </p:nvPr>
        </p:nvSpPr>
        <p:spPr>
          <a:xfrm>
            <a:off x="1045028" y="3017522"/>
            <a:ext cx="9941319" cy="3124658"/>
          </a:xfrm>
        </p:spPr>
        <p:txBody>
          <a:bodyPr anchor="ctr">
            <a:normAutofit/>
          </a:bodyPr>
          <a:lstStyle/>
          <a:p>
            <a:r>
              <a:rPr lang="en-US" sz="1900">
                <a:latin typeface="Book Antiqua" panose="02040602050305030304" pitchFamily="18" charset="0"/>
              </a:rPr>
              <a:t>An earlier draft of the code featured the following statement:</a:t>
            </a:r>
          </a:p>
          <a:p>
            <a:pPr lvl="1"/>
            <a:r>
              <a:rPr lang="en-US" sz="1900">
                <a:latin typeface="Book Antiqua" panose="02040602050305030304" pitchFamily="18" charset="0"/>
              </a:rPr>
              <a:t>“</a:t>
            </a:r>
            <a:r>
              <a:rPr lang="en-US" sz="1900" i="1">
                <a:latin typeface="Book Antiqua" panose="02040602050305030304" pitchFamily="18" charset="0"/>
              </a:rPr>
              <a:t>[I]t is ethically permissible for an experimenter to perform experiments involving significant risks … if he considers the solution of the problem important enough to risk his own life … such as was done in the case of Walter Reed’s yellow fever experiments.</a:t>
            </a:r>
            <a:r>
              <a:rPr lang="en-US" sz="1900">
                <a:latin typeface="Book Antiqua" panose="02040602050305030304" pitchFamily="18" charset="0"/>
              </a:rPr>
              <a:t>”[6]</a:t>
            </a:r>
          </a:p>
          <a:p>
            <a:r>
              <a:rPr lang="en-US" sz="1900">
                <a:latin typeface="Book Antiqua" panose="02040602050305030304" pitchFamily="18" charset="0"/>
              </a:rPr>
              <a:t>This experiment was one of the most well-known cases of self-experimentation. While the facts of the case are murky, this much is true:</a:t>
            </a:r>
          </a:p>
          <a:p>
            <a:pPr lvl="1"/>
            <a:r>
              <a:rPr lang="en-US" sz="1900">
                <a:latin typeface="Book Antiqua" panose="02040602050305030304" pitchFamily="18" charset="0"/>
              </a:rPr>
              <a:t>Yellow fever was hindering U.S. interests in Cuba during and after the Spanish-American War.</a:t>
            </a:r>
          </a:p>
          <a:p>
            <a:pPr lvl="1"/>
            <a:r>
              <a:rPr lang="en-US" sz="1900">
                <a:latin typeface="Book Antiqua" panose="02040602050305030304" pitchFamily="18" charset="0"/>
              </a:rPr>
              <a:t>Finding the vector for the disease could prevent deaths. Walter Reed was tasked with determining whether the vector was mosquitoes or human contact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14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TotalTime>
  <Words>2060</Words>
  <Application>Microsoft Macintosh PowerPoint</Application>
  <PresentationFormat>Widescreen</PresentationFormat>
  <Paragraphs>120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Book Antiqua</vt:lpstr>
      <vt:lpstr>Calibri</vt:lpstr>
      <vt:lpstr>Calibri Light</vt:lpstr>
      <vt:lpstr>Office Theme</vt:lpstr>
      <vt:lpstr>Self-Experimentation: History, Ethics, and Current Issues</vt:lpstr>
      <vt:lpstr>Why Worry About Self-Experimentation?</vt:lpstr>
      <vt:lpstr>Not So Long Ago…</vt:lpstr>
      <vt:lpstr>RaDVaC Terms of Use</vt:lpstr>
      <vt:lpstr>Self-Experimentation Ethics: The Facts</vt:lpstr>
      <vt:lpstr>Self-Experimentation: General Propositions</vt:lpstr>
      <vt:lpstr>Can history be our teacher?</vt:lpstr>
      <vt:lpstr>The Curious Case of Five</vt:lpstr>
      <vt:lpstr>The Legacy of the Yellow Fever Experiments</vt:lpstr>
      <vt:lpstr>The Death (Sacrifice?) of Jesse Lazear</vt:lpstr>
      <vt:lpstr>Reception of the Self-Experiment in Ethics Community</vt:lpstr>
      <vt:lpstr>Self-Experimenters with a Nobel Prize</vt:lpstr>
      <vt:lpstr>The historical take away</vt:lpstr>
      <vt:lpstr>A Reason To Pause?</vt:lpstr>
      <vt:lpstr>Principles to the rescue?</vt:lpstr>
      <vt:lpstr>Respect for persons?</vt:lpstr>
      <vt:lpstr>Bypassing oversight?</vt:lpstr>
      <vt:lpstr>What’s Next?</vt:lpstr>
      <vt:lpstr>Oversight for self-experimenters</vt:lpstr>
      <vt:lpstr>Reintroducing dignity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Self-Experimentation: History, Ethics, and Current Issues</dc:title>
  <dc:creator>Doyle, Tom</dc:creator>
  <cp:lastModifiedBy>Logan, Pierce John</cp:lastModifiedBy>
  <cp:revision>2</cp:revision>
  <dcterms:created xsi:type="dcterms:W3CDTF">2024-02-05T14:56:01Z</dcterms:created>
  <dcterms:modified xsi:type="dcterms:W3CDTF">2024-05-23T23:58:28Z</dcterms:modified>
</cp:coreProperties>
</file>